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3"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embeddedFontLst>
    <p:embeddedFont>
      <p:font typeface="Roboto"/>
      <p:regular r:id="rId13"/>
      <p:bold r:id="rId14"/>
      <p:italic r:id="rId15"/>
      <p:boldItalic r:id="rId16"/>
    </p:embeddedFont>
    <p:embeddedFont>
      <p:font typeface="Montserrat"/>
      <p:regular r:id="rId17"/>
      <p:bold r:id="rId18"/>
      <p:italic r:id="rId19"/>
      <p:boldItalic r:id="rId20"/>
    </p:embeddedFont>
    <p:embeddedFont>
      <p:font typeface="Cabin"/>
      <p:regular r:id="rId21"/>
      <p:bold r:id="rId22"/>
      <p:italic r:id="rId23"/>
      <p:boldItalic r:id="rId24"/>
    </p:embeddedFont>
    <p:embeddedFont>
      <p:font typeface="Montserrat Medium"/>
      <p:regular r:id="rId25"/>
      <p:bold r:id="rId26"/>
      <p:italic r:id="rId27"/>
      <p:boldItalic r:id="rId28"/>
    </p:embeddedFont>
    <p:embeddedFont>
      <p:font typeface="Red Hat Text"/>
      <p:regular r:id="rId29"/>
      <p:bold r:id="rId30"/>
      <p:italic r:id="rId31"/>
      <p:boldItalic r:id="rId32"/>
    </p:embeddedFont>
    <p:embeddedFont>
      <p:font typeface="Fira Sans Extra Condensed"/>
      <p:regular r:id="rId33"/>
      <p:bold r:id="rId34"/>
      <p:italic r:id="rId35"/>
      <p:boldItalic r:id="rId36"/>
    </p:embeddedFont>
    <p:embeddedFont>
      <p:font typeface="Fira Sans Extra Condensed SemiBold"/>
      <p:regular r:id="rId37"/>
      <p:bold r:id="rId38"/>
      <p:italic r:id="rId39"/>
      <p:boldItalic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5" roundtripDataSignature="AMtx7midL3kWgVKurqTNr2z1c8if+DI3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ExtraCondensedSemiBold-boldItalic.fntdata"/><Relationship Id="rId20" Type="http://schemas.openxmlformats.org/officeDocument/2006/relationships/font" Target="fonts/Montserrat-boldItalic.fntdata"/><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font" Target="fonts/Cabin-bold.fntdata"/><Relationship Id="rId44" Type="http://schemas.openxmlformats.org/officeDocument/2006/relationships/font" Target="fonts/OpenSans-boldItalic.fntdata"/><Relationship Id="rId21" Type="http://schemas.openxmlformats.org/officeDocument/2006/relationships/font" Target="fonts/Cabin-regular.fntdata"/><Relationship Id="rId43" Type="http://schemas.openxmlformats.org/officeDocument/2006/relationships/font" Target="fonts/OpenSans-italic.fntdata"/><Relationship Id="rId24" Type="http://schemas.openxmlformats.org/officeDocument/2006/relationships/font" Target="fonts/Cabin-boldItalic.fntdata"/><Relationship Id="rId23" Type="http://schemas.openxmlformats.org/officeDocument/2006/relationships/font" Target="fonts/Cabin-italic.fntdata"/><Relationship Id="rId45"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Medium-bold.fntdata"/><Relationship Id="rId25" Type="http://schemas.openxmlformats.org/officeDocument/2006/relationships/font" Target="fonts/MontserratMedium-regular.fntdata"/><Relationship Id="rId28" Type="http://schemas.openxmlformats.org/officeDocument/2006/relationships/font" Target="fonts/MontserratMedium-boldItalic.fntdata"/><Relationship Id="rId27" Type="http://schemas.openxmlformats.org/officeDocument/2006/relationships/font" Target="fonts/Montserrat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edHatTex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edHatText-italic.fntdata"/><Relationship Id="rId30" Type="http://schemas.openxmlformats.org/officeDocument/2006/relationships/font" Target="fonts/RedHatText-bold.fntdata"/><Relationship Id="rId11" Type="http://schemas.openxmlformats.org/officeDocument/2006/relationships/slide" Target="slides/slide5.xml"/><Relationship Id="rId33" Type="http://schemas.openxmlformats.org/officeDocument/2006/relationships/font" Target="fonts/FiraSansExtraCondensed-regular.fntdata"/><Relationship Id="rId10" Type="http://schemas.openxmlformats.org/officeDocument/2006/relationships/slide" Target="slides/slide4.xml"/><Relationship Id="rId32" Type="http://schemas.openxmlformats.org/officeDocument/2006/relationships/font" Target="fonts/RedHatText-boldItalic.fntdata"/><Relationship Id="rId13" Type="http://schemas.openxmlformats.org/officeDocument/2006/relationships/font" Target="fonts/Roboto-regular.fntdata"/><Relationship Id="rId35" Type="http://schemas.openxmlformats.org/officeDocument/2006/relationships/font" Target="fonts/FiraSansExtraCondensed-italic.fntdata"/><Relationship Id="rId12" Type="http://schemas.openxmlformats.org/officeDocument/2006/relationships/slide" Target="slides/slide6.xml"/><Relationship Id="rId34" Type="http://schemas.openxmlformats.org/officeDocument/2006/relationships/font" Target="fonts/FiraSansExtraCondensed-bold.fntdata"/><Relationship Id="rId15" Type="http://schemas.openxmlformats.org/officeDocument/2006/relationships/font" Target="fonts/Roboto-italic.fntdata"/><Relationship Id="rId37" Type="http://schemas.openxmlformats.org/officeDocument/2006/relationships/font" Target="fonts/FiraSansExtraCondensedSemiBold-regular.fntdata"/><Relationship Id="rId14" Type="http://schemas.openxmlformats.org/officeDocument/2006/relationships/font" Target="fonts/Roboto-bold.fntdata"/><Relationship Id="rId36" Type="http://schemas.openxmlformats.org/officeDocument/2006/relationships/font" Target="fonts/FiraSansExtraCondensed-boldItalic.fntdata"/><Relationship Id="rId17" Type="http://schemas.openxmlformats.org/officeDocument/2006/relationships/font" Target="fonts/Montserrat-regular.fntdata"/><Relationship Id="rId39" Type="http://schemas.openxmlformats.org/officeDocument/2006/relationships/font" Target="fonts/FiraSansExtraCondensedSemiBold-italic.fntdata"/><Relationship Id="rId16" Type="http://schemas.openxmlformats.org/officeDocument/2006/relationships/font" Target="fonts/Roboto-boldItalic.fntdata"/><Relationship Id="rId38" Type="http://schemas.openxmlformats.org/officeDocument/2006/relationships/font" Target="fonts/FiraSansExtraCondensedSemiBold-bold.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chemeClr val="accent3"/>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2239650" y="4130375"/>
            <a:ext cx="4664700" cy="4782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Font typeface="Open Sans"/>
              <a:buNone/>
              <a:defRPr b="1" sz="1800">
                <a:solidFill>
                  <a:srgbClr val="4EB8E1"/>
                </a:solidFill>
                <a:latin typeface="Open Sans"/>
                <a:ea typeface="Open Sans"/>
                <a:cs typeface="Open Sans"/>
                <a:sym typeface="Open Sans"/>
              </a:defRPr>
            </a:lvl1pPr>
            <a:lvl2pPr lvl="1" algn="ctr">
              <a:lnSpc>
                <a:spcPct val="100000"/>
              </a:lnSpc>
              <a:spcBef>
                <a:spcPts val="0"/>
              </a:spcBef>
              <a:spcAft>
                <a:spcPts val="0"/>
              </a:spcAft>
              <a:buSzPts val="2800"/>
              <a:buFont typeface="Open Sans"/>
              <a:buNone/>
              <a:defRPr b="1">
                <a:latin typeface="Open Sans"/>
                <a:ea typeface="Open Sans"/>
                <a:cs typeface="Open Sans"/>
                <a:sym typeface="Open Sans"/>
              </a:defRPr>
            </a:lvl2pPr>
            <a:lvl3pPr lvl="2" algn="ctr">
              <a:lnSpc>
                <a:spcPct val="100000"/>
              </a:lnSpc>
              <a:spcBef>
                <a:spcPts val="0"/>
              </a:spcBef>
              <a:spcAft>
                <a:spcPts val="0"/>
              </a:spcAft>
              <a:buSzPts val="2800"/>
              <a:buFont typeface="Open Sans"/>
              <a:buNone/>
              <a:defRPr b="1">
                <a:latin typeface="Open Sans"/>
                <a:ea typeface="Open Sans"/>
                <a:cs typeface="Open Sans"/>
                <a:sym typeface="Open Sans"/>
              </a:defRPr>
            </a:lvl3pPr>
            <a:lvl4pPr lvl="3" algn="ctr">
              <a:lnSpc>
                <a:spcPct val="100000"/>
              </a:lnSpc>
              <a:spcBef>
                <a:spcPts val="0"/>
              </a:spcBef>
              <a:spcAft>
                <a:spcPts val="0"/>
              </a:spcAft>
              <a:buSzPts val="2800"/>
              <a:buFont typeface="Open Sans"/>
              <a:buNone/>
              <a:defRPr b="1">
                <a:latin typeface="Open Sans"/>
                <a:ea typeface="Open Sans"/>
                <a:cs typeface="Open Sans"/>
                <a:sym typeface="Open Sans"/>
              </a:defRPr>
            </a:lvl4pPr>
            <a:lvl5pPr lvl="4" algn="ctr">
              <a:lnSpc>
                <a:spcPct val="100000"/>
              </a:lnSpc>
              <a:spcBef>
                <a:spcPts val="0"/>
              </a:spcBef>
              <a:spcAft>
                <a:spcPts val="0"/>
              </a:spcAft>
              <a:buSzPts val="2800"/>
              <a:buFont typeface="Open Sans"/>
              <a:buNone/>
              <a:defRPr b="1">
                <a:latin typeface="Open Sans"/>
                <a:ea typeface="Open Sans"/>
                <a:cs typeface="Open Sans"/>
                <a:sym typeface="Open Sans"/>
              </a:defRPr>
            </a:lvl5pPr>
            <a:lvl6pPr lvl="5" algn="ctr">
              <a:lnSpc>
                <a:spcPct val="100000"/>
              </a:lnSpc>
              <a:spcBef>
                <a:spcPts val="0"/>
              </a:spcBef>
              <a:spcAft>
                <a:spcPts val="0"/>
              </a:spcAft>
              <a:buSzPts val="2800"/>
              <a:buFont typeface="Open Sans"/>
              <a:buNone/>
              <a:defRPr b="1">
                <a:latin typeface="Open Sans"/>
                <a:ea typeface="Open Sans"/>
                <a:cs typeface="Open Sans"/>
                <a:sym typeface="Open Sans"/>
              </a:defRPr>
            </a:lvl6pPr>
            <a:lvl7pPr lvl="6" algn="ctr">
              <a:lnSpc>
                <a:spcPct val="100000"/>
              </a:lnSpc>
              <a:spcBef>
                <a:spcPts val="0"/>
              </a:spcBef>
              <a:spcAft>
                <a:spcPts val="0"/>
              </a:spcAft>
              <a:buSzPts val="2800"/>
              <a:buFont typeface="Open Sans"/>
              <a:buNone/>
              <a:defRPr b="1">
                <a:latin typeface="Open Sans"/>
                <a:ea typeface="Open Sans"/>
                <a:cs typeface="Open Sans"/>
                <a:sym typeface="Open Sans"/>
              </a:defRPr>
            </a:lvl7pPr>
            <a:lvl8pPr lvl="7" algn="ctr">
              <a:lnSpc>
                <a:spcPct val="100000"/>
              </a:lnSpc>
              <a:spcBef>
                <a:spcPts val="0"/>
              </a:spcBef>
              <a:spcAft>
                <a:spcPts val="0"/>
              </a:spcAft>
              <a:buSzPts val="2800"/>
              <a:buFont typeface="Open Sans"/>
              <a:buNone/>
              <a:defRPr b="1">
                <a:latin typeface="Open Sans"/>
                <a:ea typeface="Open Sans"/>
                <a:cs typeface="Open Sans"/>
                <a:sym typeface="Open Sans"/>
              </a:defRPr>
            </a:lvl8pPr>
            <a:lvl9pPr lvl="8" algn="ctr">
              <a:lnSpc>
                <a:spcPct val="100000"/>
              </a:lnSpc>
              <a:spcBef>
                <a:spcPts val="0"/>
              </a:spcBef>
              <a:spcAft>
                <a:spcPts val="0"/>
              </a:spcAft>
              <a:buSzPts val="2800"/>
              <a:buFont typeface="Open Sans"/>
              <a:buNone/>
              <a:defRPr b="1">
                <a:latin typeface="Open Sans"/>
                <a:ea typeface="Open Sans"/>
                <a:cs typeface="Open Sans"/>
                <a:sym typeface="Open Sans"/>
              </a:defRPr>
            </a:lvl9pPr>
          </a:lstStyle>
          <a:p/>
        </p:txBody>
      </p:sp>
      <p:sp>
        <p:nvSpPr>
          <p:cNvPr id="11" name="Google Shape;11;p8"/>
          <p:cNvSpPr txBox="1"/>
          <p:nvPr>
            <p:ph idx="1" type="subTitle"/>
          </p:nvPr>
        </p:nvSpPr>
        <p:spPr>
          <a:xfrm>
            <a:off x="2243850" y="3166525"/>
            <a:ext cx="4664700" cy="9372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1400"/>
              <a:buFont typeface="Montserrat"/>
              <a:buNone/>
              <a:defRPr sz="1400">
                <a:solidFill>
                  <a:srgbClr val="FFFFFF"/>
                </a:solidFill>
                <a:latin typeface="Montserrat Medium"/>
                <a:ea typeface="Montserrat Medium"/>
                <a:cs typeface="Montserrat Medium"/>
                <a:sym typeface="Montserrat Medium"/>
              </a:defRPr>
            </a:lvl1pPr>
            <a:lvl2pPr lvl="1" algn="ctr">
              <a:lnSpc>
                <a:spcPct val="115000"/>
              </a:lnSpc>
              <a:spcBef>
                <a:spcPts val="0"/>
              </a:spcBef>
              <a:spcAft>
                <a:spcPts val="0"/>
              </a:spcAft>
              <a:buSzPts val="1400"/>
              <a:buFont typeface="Montserrat"/>
              <a:buNone/>
              <a:defRPr>
                <a:latin typeface="Montserrat"/>
                <a:ea typeface="Montserrat"/>
                <a:cs typeface="Montserrat"/>
                <a:sym typeface="Montserrat"/>
              </a:defRPr>
            </a:lvl2pPr>
            <a:lvl3pPr lvl="2" algn="ctr">
              <a:lnSpc>
                <a:spcPct val="115000"/>
              </a:lnSpc>
              <a:spcBef>
                <a:spcPts val="0"/>
              </a:spcBef>
              <a:spcAft>
                <a:spcPts val="0"/>
              </a:spcAft>
              <a:buSzPts val="1400"/>
              <a:buFont typeface="Montserrat"/>
              <a:buNone/>
              <a:defRPr>
                <a:latin typeface="Montserrat"/>
                <a:ea typeface="Montserrat"/>
                <a:cs typeface="Montserrat"/>
                <a:sym typeface="Montserrat"/>
              </a:defRPr>
            </a:lvl3pPr>
            <a:lvl4pPr lvl="3" algn="ctr">
              <a:lnSpc>
                <a:spcPct val="115000"/>
              </a:lnSpc>
              <a:spcBef>
                <a:spcPts val="0"/>
              </a:spcBef>
              <a:spcAft>
                <a:spcPts val="0"/>
              </a:spcAft>
              <a:buSzPts val="1400"/>
              <a:buFont typeface="Montserrat"/>
              <a:buNone/>
              <a:defRPr>
                <a:latin typeface="Montserrat"/>
                <a:ea typeface="Montserrat"/>
                <a:cs typeface="Montserrat"/>
                <a:sym typeface="Montserrat"/>
              </a:defRPr>
            </a:lvl4pPr>
            <a:lvl5pPr lvl="4" algn="ctr">
              <a:lnSpc>
                <a:spcPct val="115000"/>
              </a:lnSpc>
              <a:spcBef>
                <a:spcPts val="0"/>
              </a:spcBef>
              <a:spcAft>
                <a:spcPts val="0"/>
              </a:spcAft>
              <a:buSzPts val="1400"/>
              <a:buFont typeface="Montserrat"/>
              <a:buNone/>
              <a:defRPr>
                <a:latin typeface="Montserrat"/>
                <a:ea typeface="Montserrat"/>
                <a:cs typeface="Montserrat"/>
                <a:sym typeface="Montserrat"/>
              </a:defRPr>
            </a:lvl5pPr>
            <a:lvl6pPr lvl="5" algn="ctr">
              <a:lnSpc>
                <a:spcPct val="115000"/>
              </a:lnSpc>
              <a:spcBef>
                <a:spcPts val="0"/>
              </a:spcBef>
              <a:spcAft>
                <a:spcPts val="0"/>
              </a:spcAft>
              <a:buSzPts val="1400"/>
              <a:buFont typeface="Montserrat"/>
              <a:buNone/>
              <a:defRPr>
                <a:latin typeface="Montserrat"/>
                <a:ea typeface="Montserrat"/>
                <a:cs typeface="Montserrat"/>
                <a:sym typeface="Montserrat"/>
              </a:defRPr>
            </a:lvl6pPr>
            <a:lvl7pPr lvl="6" algn="ctr">
              <a:lnSpc>
                <a:spcPct val="115000"/>
              </a:lnSpc>
              <a:spcBef>
                <a:spcPts val="0"/>
              </a:spcBef>
              <a:spcAft>
                <a:spcPts val="0"/>
              </a:spcAft>
              <a:buSzPts val="1400"/>
              <a:buFont typeface="Montserrat"/>
              <a:buNone/>
              <a:defRPr>
                <a:latin typeface="Montserrat"/>
                <a:ea typeface="Montserrat"/>
                <a:cs typeface="Montserrat"/>
                <a:sym typeface="Montserrat"/>
              </a:defRPr>
            </a:lvl7pPr>
            <a:lvl8pPr lvl="7" algn="ctr">
              <a:lnSpc>
                <a:spcPct val="115000"/>
              </a:lnSpc>
              <a:spcBef>
                <a:spcPts val="0"/>
              </a:spcBef>
              <a:spcAft>
                <a:spcPts val="0"/>
              </a:spcAft>
              <a:buSzPts val="1400"/>
              <a:buFont typeface="Montserrat"/>
              <a:buNone/>
              <a:defRPr>
                <a:latin typeface="Montserrat"/>
                <a:ea typeface="Montserrat"/>
                <a:cs typeface="Montserrat"/>
                <a:sym typeface="Montserrat"/>
              </a:defRPr>
            </a:lvl8pPr>
            <a:lvl9pPr lvl="8" algn="ctr">
              <a:lnSpc>
                <a:spcPct val="115000"/>
              </a:lnSpc>
              <a:spcBef>
                <a:spcPts val="0"/>
              </a:spcBef>
              <a:spcAft>
                <a:spcPts val="0"/>
              </a:spcAft>
              <a:buSzPts val="14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2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6" name="Google Shape;4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2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9" name="Google Shape;49;p2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0" name="Google Shape;50;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obj">
  <p:cSld name="OBJECT">
    <p:spTree>
      <p:nvGrpSpPr>
        <p:cNvPr id="53" name="Shape 53"/>
        <p:cNvGrpSpPr/>
        <p:nvPr/>
      </p:nvGrpSpPr>
      <p:grpSpPr>
        <a:xfrm>
          <a:off x="0" y="0"/>
          <a:ext cx="0" cy="0"/>
          <a:chOff x="0" y="0"/>
          <a:chExt cx="0" cy="0"/>
        </a:xfrm>
      </p:grpSpPr>
      <p:sp>
        <p:nvSpPr>
          <p:cNvPr id="54" name="Google Shape;54;p23"/>
          <p:cNvSpPr txBox="1"/>
          <p:nvPr>
            <p:ph idx="11" type="ftr"/>
          </p:nvPr>
        </p:nvSpPr>
        <p:spPr>
          <a:xfrm>
            <a:off x="3108960" y="4783455"/>
            <a:ext cx="2926200" cy="2574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7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9pPr>
          </a:lstStyle>
          <a:p/>
        </p:txBody>
      </p:sp>
      <p:sp>
        <p:nvSpPr>
          <p:cNvPr id="55" name="Google Shape;55;p23"/>
          <p:cNvSpPr txBox="1"/>
          <p:nvPr>
            <p:ph idx="10" type="dt"/>
          </p:nvPr>
        </p:nvSpPr>
        <p:spPr>
          <a:xfrm>
            <a:off x="457200" y="4783455"/>
            <a:ext cx="2103000" cy="257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7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9pPr>
          </a:lstStyle>
          <a:p/>
        </p:txBody>
      </p:sp>
      <p:sp>
        <p:nvSpPr>
          <p:cNvPr id="56" name="Google Shape;56;p23"/>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solidFill>
                <a:schemeClr val="dk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7" name="Shape 57"/>
        <p:cNvGrpSpPr/>
        <p:nvPr/>
      </p:nvGrpSpPr>
      <p:grpSpPr>
        <a:xfrm>
          <a:off x="0" y="0"/>
          <a:ext cx="0" cy="0"/>
          <a:chOff x="0" y="0"/>
          <a:chExt cx="0" cy="0"/>
        </a:xfrm>
      </p:grpSpPr>
      <p:sp>
        <p:nvSpPr>
          <p:cNvPr id="58" name="Google Shape;58;p24"/>
          <p:cNvSpPr txBox="1"/>
          <p:nvPr>
            <p:ph type="title"/>
          </p:nvPr>
        </p:nvSpPr>
        <p:spPr>
          <a:xfrm>
            <a:off x="2426513" y="295325"/>
            <a:ext cx="4290900" cy="4122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2800"/>
              <a:buNone/>
              <a:defRPr b="1" i="0" sz="2600">
                <a:solidFill>
                  <a:schemeClr val="lt1"/>
                </a:solidFill>
                <a:latin typeface="Verdana"/>
                <a:ea typeface="Verdana"/>
                <a:cs typeface="Verdana"/>
                <a:sym typeface="Verdana"/>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9" name="Google Shape;59;p24"/>
          <p:cNvSpPr txBox="1"/>
          <p:nvPr>
            <p:ph idx="1" type="body"/>
          </p:nvPr>
        </p:nvSpPr>
        <p:spPr>
          <a:xfrm>
            <a:off x="567252" y="1008504"/>
            <a:ext cx="8009700" cy="1991100"/>
          </a:xfrm>
          <a:prstGeom prst="rect">
            <a:avLst/>
          </a:prstGeom>
          <a:noFill/>
          <a:ln>
            <a:noFill/>
          </a:ln>
        </p:spPr>
        <p:txBody>
          <a:bodyPr anchorCtr="0" anchor="t" bIns="0" lIns="0" spcFirstLastPara="1" rIns="0" wrap="square" tIns="0">
            <a:spAutoFit/>
          </a:bodyPr>
          <a:lstStyle>
            <a:lvl1pPr indent="-228600" lvl="0" marL="457200" algn="l">
              <a:lnSpc>
                <a:spcPct val="115000"/>
              </a:lnSpc>
              <a:spcBef>
                <a:spcPts val="0"/>
              </a:spcBef>
              <a:spcAft>
                <a:spcPts val="0"/>
              </a:spcAft>
              <a:buSzPts val="1800"/>
              <a:buNone/>
              <a:defRPr b="0" i="0" sz="1300">
                <a:solidFill>
                  <a:schemeClr val="lt1"/>
                </a:solidFill>
                <a:latin typeface="Verdana"/>
                <a:ea typeface="Verdana"/>
                <a:cs typeface="Verdana"/>
                <a:sym typeface="Verdana"/>
              </a:defRPr>
            </a:lvl1pPr>
            <a:lvl2pPr indent="-228600" lvl="1" marL="914400" algn="l">
              <a:lnSpc>
                <a:spcPct val="115000"/>
              </a:lnSpc>
              <a:spcBef>
                <a:spcPts val="1200"/>
              </a:spcBef>
              <a:spcAft>
                <a:spcPts val="0"/>
              </a:spcAft>
              <a:buSzPts val="1400"/>
              <a:buNone/>
              <a:defRPr/>
            </a:lvl2pPr>
            <a:lvl3pPr indent="-228600" lvl="2" marL="1371600" algn="l">
              <a:lnSpc>
                <a:spcPct val="115000"/>
              </a:lnSpc>
              <a:spcBef>
                <a:spcPts val="1200"/>
              </a:spcBef>
              <a:spcAft>
                <a:spcPts val="0"/>
              </a:spcAft>
              <a:buSzPts val="1400"/>
              <a:buNone/>
              <a:defRPr/>
            </a:lvl3pPr>
            <a:lvl4pPr indent="-228600" lvl="3" marL="1828800" algn="l">
              <a:lnSpc>
                <a:spcPct val="115000"/>
              </a:lnSpc>
              <a:spcBef>
                <a:spcPts val="1200"/>
              </a:spcBef>
              <a:spcAft>
                <a:spcPts val="0"/>
              </a:spcAft>
              <a:buSzPts val="1400"/>
              <a:buNone/>
              <a:defRPr/>
            </a:lvl4pPr>
            <a:lvl5pPr indent="-228600" lvl="4" marL="2286000" algn="l">
              <a:lnSpc>
                <a:spcPct val="115000"/>
              </a:lnSpc>
              <a:spcBef>
                <a:spcPts val="1200"/>
              </a:spcBef>
              <a:spcAft>
                <a:spcPts val="0"/>
              </a:spcAft>
              <a:buSzPts val="1400"/>
              <a:buNone/>
              <a:defRPr/>
            </a:lvl5pPr>
            <a:lvl6pPr indent="-228600" lvl="5" marL="2743200" algn="l">
              <a:lnSpc>
                <a:spcPct val="115000"/>
              </a:lnSpc>
              <a:spcBef>
                <a:spcPts val="1200"/>
              </a:spcBef>
              <a:spcAft>
                <a:spcPts val="0"/>
              </a:spcAft>
              <a:buSzPts val="1400"/>
              <a:buNone/>
              <a:defRPr/>
            </a:lvl6pPr>
            <a:lvl7pPr indent="-228600" lvl="6" marL="3200400" algn="l">
              <a:lnSpc>
                <a:spcPct val="115000"/>
              </a:lnSpc>
              <a:spcBef>
                <a:spcPts val="1200"/>
              </a:spcBef>
              <a:spcAft>
                <a:spcPts val="0"/>
              </a:spcAft>
              <a:buSzPts val="1400"/>
              <a:buNone/>
              <a:defRPr/>
            </a:lvl7pPr>
            <a:lvl8pPr indent="-228600" lvl="7" marL="3657600" algn="l">
              <a:lnSpc>
                <a:spcPct val="115000"/>
              </a:lnSpc>
              <a:spcBef>
                <a:spcPts val="1200"/>
              </a:spcBef>
              <a:spcAft>
                <a:spcPts val="0"/>
              </a:spcAft>
              <a:buSzPts val="1400"/>
              <a:buNone/>
              <a:defRPr/>
            </a:lvl8pPr>
            <a:lvl9pPr indent="-228600" lvl="8" marL="4114800" algn="l">
              <a:lnSpc>
                <a:spcPct val="115000"/>
              </a:lnSpc>
              <a:spcBef>
                <a:spcPts val="1200"/>
              </a:spcBef>
              <a:spcAft>
                <a:spcPts val="1200"/>
              </a:spcAft>
              <a:buSzPts val="1400"/>
              <a:buNone/>
              <a:defRPr/>
            </a:lvl9pPr>
          </a:lstStyle>
          <a:p/>
        </p:txBody>
      </p:sp>
      <p:sp>
        <p:nvSpPr>
          <p:cNvPr id="60" name="Google Shape;60;p24"/>
          <p:cNvSpPr txBox="1"/>
          <p:nvPr>
            <p:ph idx="11" type="ftr"/>
          </p:nvPr>
        </p:nvSpPr>
        <p:spPr>
          <a:xfrm>
            <a:off x="3108960" y="4783455"/>
            <a:ext cx="2926200" cy="2574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700"/>
              <a:buFont typeface="Arial"/>
              <a:buNone/>
              <a:defRPr b="0" i="0" sz="7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9pPr>
          </a:lstStyle>
          <a:p/>
        </p:txBody>
      </p:sp>
      <p:sp>
        <p:nvSpPr>
          <p:cNvPr id="61" name="Google Shape;61;p24"/>
          <p:cNvSpPr txBox="1"/>
          <p:nvPr>
            <p:ph idx="10" type="dt"/>
          </p:nvPr>
        </p:nvSpPr>
        <p:spPr>
          <a:xfrm>
            <a:off x="457200" y="4783455"/>
            <a:ext cx="2103000" cy="2574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700"/>
              <a:buFont typeface="Arial"/>
              <a:buNone/>
              <a:defRPr b="0" i="0" sz="7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700"/>
              <a:buFont typeface="Arial"/>
              <a:buNone/>
              <a:defRPr b="0" i="0" sz="700" u="none" cap="none" strike="noStrike">
                <a:solidFill>
                  <a:srgbClr val="000000"/>
                </a:solidFill>
                <a:latin typeface="Arial"/>
                <a:ea typeface="Arial"/>
                <a:cs typeface="Arial"/>
                <a:sym typeface="Arial"/>
              </a:defRPr>
            </a:lvl9pPr>
          </a:lstStyle>
          <a:p/>
        </p:txBody>
      </p:sp>
      <p:sp>
        <p:nvSpPr>
          <p:cNvPr id="62" name="Google Shape;62;p24"/>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solidFill>
                <a:schemeClr val="dk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
    <p:spTree>
      <p:nvGrpSpPr>
        <p:cNvPr id="66" name="Shape 66"/>
        <p:cNvGrpSpPr/>
        <p:nvPr/>
      </p:nvGrpSpPr>
      <p:grpSpPr>
        <a:xfrm>
          <a:off x="0" y="0"/>
          <a:ext cx="0" cy="0"/>
          <a:chOff x="0" y="0"/>
          <a:chExt cx="0" cy="0"/>
        </a:xfrm>
      </p:grpSpPr>
      <p:sp>
        <p:nvSpPr>
          <p:cNvPr id="67" name="Google Shape;67;p10"/>
          <p:cNvSpPr txBox="1"/>
          <p:nvPr>
            <p:ph type="title"/>
          </p:nvPr>
        </p:nvSpPr>
        <p:spPr>
          <a:xfrm>
            <a:off x="713225" y="2218875"/>
            <a:ext cx="3858900" cy="69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Open Sans"/>
              <a:buNone/>
              <a:defRPr b="1">
                <a:solidFill>
                  <a:srgbClr val="FFFFFF"/>
                </a:solidFill>
                <a:latin typeface="Open Sans"/>
                <a:ea typeface="Open Sans"/>
                <a:cs typeface="Open Sans"/>
                <a:sym typeface="Open Sans"/>
              </a:defRPr>
            </a:lvl1pPr>
            <a:lvl2pPr lvl="1" algn="l">
              <a:lnSpc>
                <a:spcPct val="100000"/>
              </a:lnSpc>
              <a:spcBef>
                <a:spcPts val="0"/>
              </a:spcBef>
              <a:spcAft>
                <a:spcPts val="0"/>
              </a:spcAft>
              <a:buSzPts val="2800"/>
              <a:buFont typeface="Open Sans"/>
              <a:buNone/>
              <a:defRPr b="1">
                <a:latin typeface="Open Sans"/>
                <a:ea typeface="Open Sans"/>
                <a:cs typeface="Open Sans"/>
                <a:sym typeface="Open Sans"/>
              </a:defRPr>
            </a:lvl2pPr>
            <a:lvl3pPr lvl="2" algn="l">
              <a:lnSpc>
                <a:spcPct val="100000"/>
              </a:lnSpc>
              <a:spcBef>
                <a:spcPts val="0"/>
              </a:spcBef>
              <a:spcAft>
                <a:spcPts val="0"/>
              </a:spcAft>
              <a:buSzPts val="2800"/>
              <a:buFont typeface="Open Sans"/>
              <a:buNone/>
              <a:defRPr b="1">
                <a:latin typeface="Open Sans"/>
                <a:ea typeface="Open Sans"/>
                <a:cs typeface="Open Sans"/>
                <a:sym typeface="Open Sans"/>
              </a:defRPr>
            </a:lvl3pPr>
            <a:lvl4pPr lvl="3" algn="l">
              <a:lnSpc>
                <a:spcPct val="100000"/>
              </a:lnSpc>
              <a:spcBef>
                <a:spcPts val="0"/>
              </a:spcBef>
              <a:spcAft>
                <a:spcPts val="0"/>
              </a:spcAft>
              <a:buSzPts val="2800"/>
              <a:buFont typeface="Open Sans"/>
              <a:buNone/>
              <a:defRPr b="1">
                <a:latin typeface="Open Sans"/>
                <a:ea typeface="Open Sans"/>
                <a:cs typeface="Open Sans"/>
                <a:sym typeface="Open Sans"/>
              </a:defRPr>
            </a:lvl4pPr>
            <a:lvl5pPr lvl="4" algn="l">
              <a:lnSpc>
                <a:spcPct val="100000"/>
              </a:lnSpc>
              <a:spcBef>
                <a:spcPts val="0"/>
              </a:spcBef>
              <a:spcAft>
                <a:spcPts val="0"/>
              </a:spcAft>
              <a:buSzPts val="2800"/>
              <a:buFont typeface="Open Sans"/>
              <a:buNone/>
              <a:defRPr b="1">
                <a:latin typeface="Open Sans"/>
                <a:ea typeface="Open Sans"/>
                <a:cs typeface="Open Sans"/>
                <a:sym typeface="Open Sans"/>
              </a:defRPr>
            </a:lvl5pPr>
            <a:lvl6pPr lvl="5" algn="l">
              <a:lnSpc>
                <a:spcPct val="100000"/>
              </a:lnSpc>
              <a:spcBef>
                <a:spcPts val="0"/>
              </a:spcBef>
              <a:spcAft>
                <a:spcPts val="0"/>
              </a:spcAft>
              <a:buSzPts val="2800"/>
              <a:buFont typeface="Open Sans"/>
              <a:buNone/>
              <a:defRPr b="1">
                <a:latin typeface="Open Sans"/>
                <a:ea typeface="Open Sans"/>
                <a:cs typeface="Open Sans"/>
                <a:sym typeface="Open Sans"/>
              </a:defRPr>
            </a:lvl6pPr>
            <a:lvl7pPr lvl="6" algn="l">
              <a:lnSpc>
                <a:spcPct val="100000"/>
              </a:lnSpc>
              <a:spcBef>
                <a:spcPts val="0"/>
              </a:spcBef>
              <a:spcAft>
                <a:spcPts val="0"/>
              </a:spcAft>
              <a:buSzPts val="2800"/>
              <a:buFont typeface="Open Sans"/>
              <a:buNone/>
              <a:defRPr b="1">
                <a:latin typeface="Open Sans"/>
                <a:ea typeface="Open Sans"/>
                <a:cs typeface="Open Sans"/>
                <a:sym typeface="Open Sans"/>
              </a:defRPr>
            </a:lvl7pPr>
            <a:lvl8pPr lvl="7" algn="l">
              <a:lnSpc>
                <a:spcPct val="100000"/>
              </a:lnSpc>
              <a:spcBef>
                <a:spcPts val="0"/>
              </a:spcBef>
              <a:spcAft>
                <a:spcPts val="0"/>
              </a:spcAft>
              <a:buSzPts val="2800"/>
              <a:buFont typeface="Open Sans"/>
              <a:buNone/>
              <a:defRPr b="1">
                <a:latin typeface="Open Sans"/>
                <a:ea typeface="Open Sans"/>
                <a:cs typeface="Open Sans"/>
                <a:sym typeface="Open Sans"/>
              </a:defRPr>
            </a:lvl8pPr>
            <a:lvl9pPr lvl="8" algn="l">
              <a:lnSpc>
                <a:spcPct val="100000"/>
              </a:lnSpc>
              <a:spcBef>
                <a:spcPts val="0"/>
              </a:spcBef>
              <a:spcAft>
                <a:spcPts val="0"/>
              </a:spcAft>
              <a:buSzPts val="2800"/>
              <a:buFont typeface="Open Sans"/>
              <a:buNone/>
              <a:defRPr b="1">
                <a:latin typeface="Open Sans"/>
                <a:ea typeface="Open Sans"/>
                <a:cs typeface="Open Sans"/>
                <a:sym typeface="Open Sans"/>
              </a:defRPr>
            </a:lvl9pPr>
          </a:lstStyle>
          <a:p/>
        </p:txBody>
      </p:sp>
      <p:sp>
        <p:nvSpPr>
          <p:cNvPr id="68" name="Google Shape;68;p10"/>
          <p:cNvSpPr txBox="1"/>
          <p:nvPr>
            <p:ph idx="1" type="subTitle"/>
          </p:nvPr>
        </p:nvSpPr>
        <p:spPr>
          <a:xfrm>
            <a:off x="6072263" y="600925"/>
            <a:ext cx="1929900" cy="386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dk1"/>
              </a:buClr>
              <a:buSzPts val="1600"/>
              <a:buFont typeface="Open Sans"/>
              <a:buNone/>
              <a:defRPr b="1">
                <a:latin typeface="Open Sans"/>
                <a:ea typeface="Open Sans"/>
                <a:cs typeface="Open Sans"/>
                <a:sym typeface="Open Sans"/>
              </a:defRPr>
            </a:lvl1pPr>
            <a:lvl2pPr lvl="1"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2pPr>
            <a:lvl3pPr lvl="2"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3pPr>
            <a:lvl4pPr lvl="3"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4pPr>
            <a:lvl5pPr lvl="4"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5pPr>
            <a:lvl6pPr lvl="5"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6pPr>
            <a:lvl7pPr lvl="6"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7pPr>
            <a:lvl8pPr lvl="7"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8pPr>
            <a:lvl9pPr lvl="8"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9pPr>
          </a:lstStyle>
          <a:p/>
        </p:txBody>
      </p:sp>
      <p:sp>
        <p:nvSpPr>
          <p:cNvPr id="69" name="Google Shape;69;p10"/>
          <p:cNvSpPr txBox="1"/>
          <p:nvPr>
            <p:ph idx="2" type="subTitle"/>
          </p:nvPr>
        </p:nvSpPr>
        <p:spPr>
          <a:xfrm>
            <a:off x="6072263" y="952525"/>
            <a:ext cx="1929900" cy="741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2pPr>
            <a:lvl3pPr lvl="2"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3pPr>
            <a:lvl4pPr lvl="3"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4pPr>
            <a:lvl5pPr lvl="4"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5pPr>
            <a:lvl6pPr lvl="5"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6pPr>
            <a:lvl7pPr lvl="6"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7pPr>
            <a:lvl8pPr lvl="7"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8pPr>
            <a:lvl9pPr lvl="8"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9pPr>
          </a:lstStyle>
          <a:p/>
        </p:txBody>
      </p:sp>
      <p:sp>
        <p:nvSpPr>
          <p:cNvPr id="70" name="Google Shape;70;p10"/>
          <p:cNvSpPr txBox="1"/>
          <p:nvPr>
            <p:ph idx="3" type="subTitle"/>
          </p:nvPr>
        </p:nvSpPr>
        <p:spPr>
          <a:xfrm>
            <a:off x="6072263" y="2035288"/>
            <a:ext cx="1929900" cy="386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dk1"/>
              </a:buClr>
              <a:buSzPts val="1600"/>
              <a:buFont typeface="Open Sans"/>
              <a:buNone/>
              <a:defRPr b="1">
                <a:latin typeface="Open Sans"/>
                <a:ea typeface="Open Sans"/>
                <a:cs typeface="Open Sans"/>
                <a:sym typeface="Open Sans"/>
              </a:defRPr>
            </a:lvl1pPr>
            <a:lvl2pPr lvl="1"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2pPr>
            <a:lvl3pPr lvl="2"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3pPr>
            <a:lvl4pPr lvl="3"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4pPr>
            <a:lvl5pPr lvl="4"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5pPr>
            <a:lvl6pPr lvl="5"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6pPr>
            <a:lvl7pPr lvl="6"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7pPr>
            <a:lvl8pPr lvl="7"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8pPr>
            <a:lvl9pPr lvl="8"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9pPr>
          </a:lstStyle>
          <a:p/>
        </p:txBody>
      </p:sp>
      <p:sp>
        <p:nvSpPr>
          <p:cNvPr id="71" name="Google Shape;71;p10"/>
          <p:cNvSpPr txBox="1"/>
          <p:nvPr>
            <p:ph idx="4" type="subTitle"/>
          </p:nvPr>
        </p:nvSpPr>
        <p:spPr>
          <a:xfrm>
            <a:off x="6072263" y="2386888"/>
            <a:ext cx="1929900" cy="741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2pPr>
            <a:lvl3pPr lvl="2"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3pPr>
            <a:lvl4pPr lvl="3"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4pPr>
            <a:lvl5pPr lvl="4"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5pPr>
            <a:lvl6pPr lvl="5"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6pPr>
            <a:lvl7pPr lvl="6"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7pPr>
            <a:lvl8pPr lvl="7"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8pPr>
            <a:lvl9pPr lvl="8"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9pPr>
          </a:lstStyle>
          <a:p/>
        </p:txBody>
      </p:sp>
      <p:sp>
        <p:nvSpPr>
          <p:cNvPr id="72" name="Google Shape;72;p10"/>
          <p:cNvSpPr txBox="1"/>
          <p:nvPr>
            <p:ph idx="5" type="subTitle"/>
          </p:nvPr>
        </p:nvSpPr>
        <p:spPr>
          <a:xfrm>
            <a:off x="6072263" y="3469650"/>
            <a:ext cx="1929900" cy="386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dk1"/>
              </a:buClr>
              <a:buSzPts val="1600"/>
              <a:buFont typeface="Open Sans"/>
              <a:buNone/>
              <a:defRPr b="1">
                <a:latin typeface="Open Sans"/>
                <a:ea typeface="Open Sans"/>
                <a:cs typeface="Open Sans"/>
                <a:sym typeface="Open Sans"/>
              </a:defRPr>
            </a:lvl1pPr>
            <a:lvl2pPr lvl="1"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2pPr>
            <a:lvl3pPr lvl="2"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3pPr>
            <a:lvl4pPr lvl="3"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4pPr>
            <a:lvl5pPr lvl="4"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5pPr>
            <a:lvl6pPr lvl="5"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6pPr>
            <a:lvl7pPr lvl="6"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7pPr>
            <a:lvl8pPr lvl="7"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8pPr>
            <a:lvl9pPr lvl="8" algn="ctr">
              <a:lnSpc>
                <a:spcPct val="115000"/>
              </a:lnSpc>
              <a:spcBef>
                <a:spcPts val="0"/>
              </a:spcBef>
              <a:spcAft>
                <a:spcPts val="0"/>
              </a:spcAft>
              <a:buClr>
                <a:schemeClr val="dk1"/>
              </a:buClr>
              <a:buSzPts val="1800"/>
              <a:buFont typeface="Open Sans"/>
              <a:buNone/>
              <a:defRPr b="1" sz="1800">
                <a:solidFill>
                  <a:schemeClr val="dk1"/>
                </a:solidFill>
                <a:latin typeface="Open Sans"/>
                <a:ea typeface="Open Sans"/>
                <a:cs typeface="Open Sans"/>
                <a:sym typeface="Open Sans"/>
              </a:defRPr>
            </a:lvl9pPr>
          </a:lstStyle>
          <a:p/>
        </p:txBody>
      </p:sp>
      <p:sp>
        <p:nvSpPr>
          <p:cNvPr id="73" name="Google Shape;73;p10"/>
          <p:cNvSpPr txBox="1"/>
          <p:nvPr>
            <p:ph idx="6" type="subTitle"/>
          </p:nvPr>
        </p:nvSpPr>
        <p:spPr>
          <a:xfrm>
            <a:off x="6072263" y="3821250"/>
            <a:ext cx="1929900" cy="741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Montserrat"/>
              <a:buNone/>
              <a:defRPr sz="1400">
                <a:solidFill>
                  <a:schemeClr val="dk1"/>
                </a:solidFill>
                <a:latin typeface="Montserrat Medium"/>
                <a:ea typeface="Montserrat Medium"/>
                <a:cs typeface="Montserrat Medium"/>
                <a:sym typeface="Montserrat Medium"/>
              </a:defRPr>
            </a:lvl1pPr>
            <a:lvl2pPr lvl="1"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2pPr>
            <a:lvl3pPr lvl="2"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3pPr>
            <a:lvl4pPr lvl="3"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4pPr>
            <a:lvl5pPr lvl="4"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5pPr>
            <a:lvl6pPr lvl="5"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6pPr>
            <a:lvl7pPr lvl="6"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7pPr>
            <a:lvl8pPr lvl="7"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8pPr>
            <a:lvl9pPr lvl="8" algn="ctr">
              <a:lnSpc>
                <a:spcPct val="115000"/>
              </a:lnSpc>
              <a:spcBef>
                <a:spcPts val="0"/>
              </a:spcBef>
              <a:spcAft>
                <a:spcPts val="0"/>
              </a:spcAft>
              <a:buClr>
                <a:schemeClr val="dk1"/>
              </a:buClr>
              <a:buSzPts val="1600"/>
              <a:buFont typeface="Montserrat"/>
              <a:buNone/>
              <a:defRPr>
                <a:solidFill>
                  <a:schemeClr val="dk1"/>
                </a:solidFill>
                <a:latin typeface="Montserrat"/>
                <a:ea typeface="Montserrat"/>
                <a:cs typeface="Montserrat"/>
                <a:sym typeface="Montserrat"/>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4" name="Shape 74"/>
        <p:cNvGrpSpPr/>
        <p:nvPr/>
      </p:nvGrpSpPr>
      <p:grpSpPr>
        <a:xfrm>
          <a:off x="0" y="0"/>
          <a:ext cx="0" cy="0"/>
          <a:chOff x="0" y="0"/>
          <a:chExt cx="0" cy="0"/>
        </a:xfrm>
      </p:grpSpPr>
      <p:sp>
        <p:nvSpPr>
          <p:cNvPr id="75" name="Google Shape;75;p11"/>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6" name="Google Shape;76;p11"/>
          <p:cNvSpPr txBox="1"/>
          <p:nvPr>
            <p:ph idx="1" type="body"/>
          </p:nvPr>
        </p:nvSpPr>
        <p:spPr>
          <a:xfrm>
            <a:off x="457200" y="1152475"/>
            <a:ext cx="8229600" cy="3416400"/>
          </a:xfrm>
          <a:prstGeom prst="rect">
            <a:avLst/>
          </a:prstGeom>
          <a:noFill/>
          <a:ln>
            <a:noFill/>
          </a:ln>
        </p:spPr>
        <p:txBody>
          <a:bodyPr anchorCtr="0" anchor="t" bIns="91425" lIns="91425" spcFirstLastPara="1" rIns="91425" wrap="square" tIns="91425">
            <a:no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77" name="Google Shape;7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8" name="Shape 78"/>
        <p:cNvGrpSpPr/>
        <p:nvPr/>
      </p:nvGrpSpPr>
      <p:grpSpPr>
        <a:xfrm>
          <a:off x="0" y="0"/>
          <a:ext cx="0" cy="0"/>
          <a:chOff x="0" y="0"/>
          <a:chExt cx="0" cy="0"/>
        </a:xfrm>
      </p:grpSpPr>
      <p:sp>
        <p:nvSpPr>
          <p:cNvPr id="79" name="Google Shape;79;p25"/>
          <p:cNvSpPr txBox="1"/>
          <p:nvPr>
            <p:ph type="ctrTitle"/>
          </p:nvPr>
        </p:nvSpPr>
        <p:spPr>
          <a:xfrm>
            <a:off x="457200" y="1052538"/>
            <a:ext cx="5239500" cy="2539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b="0" sz="5200">
                <a:latin typeface="Fira Sans Extra Condensed SemiBold"/>
                <a:ea typeface="Fira Sans Extra Condensed SemiBold"/>
                <a:cs typeface="Fira Sans Extra Condensed SemiBold"/>
                <a:sym typeface="Fira Sans Extra Condensed SemiBo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80" name="Google Shape;80;p25"/>
          <p:cNvSpPr txBox="1"/>
          <p:nvPr>
            <p:ph idx="1" type="subTitle"/>
          </p:nvPr>
        </p:nvSpPr>
        <p:spPr>
          <a:xfrm>
            <a:off x="457200" y="3640663"/>
            <a:ext cx="5239500" cy="45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sp>
        <p:nvSpPr>
          <p:cNvPr id="82" name="Google Shape;82;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3" name="Google Shape;83;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4" name="Shape 84"/>
        <p:cNvGrpSpPr/>
        <p:nvPr/>
      </p:nvGrpSpPr>
      <p:grpSpPr>
        <a:xfrm>
          <a:off x="0" y="0"/>
          <a:ext cx="0" cy="0"/>
          <a:chOff x="0" y="0"/>
          <a:chExt cx="0" cy="0"/>
        </a:xfrm>
      </p:grpSpPr>
      <p:sp>
        <p:nvSpPr>
          <p:cNvPr id="85" name="Google Shape;85;p27"/>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6" name="Google Shape;86;p2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7" name="Google Shape;87;p2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8" name="Google Shape;88;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1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1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28"/>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1" name="Shape 91"/>
        <p:cNvGrpSpPr/>
        <p:nvPr/>
      </p:nvGrpSpPr>
      <p:grpSpPr>
        <a:xfrm>
          <a:off x="0" y="0"/>
          <a:ext cx="0" cy="0"/>
          <a:chOff x="0" y="0"/>
          <a:chExt cx="0" cy="0"/>
        </a:xfrm>
      </p:grpSpPr>
      <p:sp>
        <p:nvSpPr>
          <p:cNvPr id="92" name="Google Shape;92;p2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3" name="Google Shape;93;p2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4" name="Google Shape;94;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5" name="Shape 95"/>
        <p:cNvGrpSpPr/>
        <p:nvPr/>
      </p:nvGrpSpPr>
      <p:grpSpPr>
        <a:xfrm>
          <a:off x="0" y="0"/>
          <a:ext cx="0" cy="0"/>
          <a:chOff x="0" y="0"/>
          <a:chExt cx="0" cy="0"/>
        </a:xfrm>
      </p:grpSpPr>
      <p:sp>
        <p:nvSpPr>
          <p:cNvPr id="96" name="Google Shape;96;p3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97" name="Google Shape;97;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3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01" name="Google Shape;101;p3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2" name="Google Shape;102;p3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0"/>
              </a:spcBef>
              <a:spcAft>
                <a:spcPts val="0"/>
              </a:spcAft>
              <a:buSzPts val="1600"/>
              <a:buChar char="○"/>
              <a:defRPr/>
            </a:lvl2pPr>
            <a:lvl3pPr indent="-330200" lvl="2" marL="1371600" algn="l">
              <a:lnSpc>
                <a:spcPct val="115000"/>
              </a:lnSpc>
              <a:spcBef>
                <a:spcPts val="0"/>
              </a:spcBef>
              <a:spcAft>
                <a:spcPts val="0"/>
              </a:spcAft>
              <a:buSzPts val="1600"/>
              <a:buChar char="■"/>
              <a:defRPr/>
            </a:lvl3pPr>
            <a:lvl4pPr indent="-330200" lvl="3" marL="1828800" algn="l">
              <a:lnSpc>
                <a:spcPct val="115000"/>
              </a:lnSpc>
              <a:spcBef>
                <a:spcPts val="0"/>
              </a:spcBef>
              <a:spcAft>
                <a:spcPts val="0"/>
              </a:spcAft>
              <a:buSzPts val="1600"/>
              <a:buChar char="●"/>
              <a:defRPr/>
            </a:lvl4pPr>
            <a:lvl5pPr indent="-330200" lvl="4" marL="2286000" algn="l">
              <a:lnSpc>
                <a:spcPct val="115000"/>
              </a:lnSpc>
              <a:spcBef>
                <a:spcPts val="0"/>
              </a:spcBef>
              <a:spcAft>
                <a:spcPts val="0"/>
              </a:spcAft>
              <a:buSzPts val="1600"/>
              <a:buChar char="○"/>
              <a:defRPr/>
            </a:lvl5pPr>
            <a:lvl6pPr indent="-330200" lvl="5" marL="2743200" algn="l">
              <a:lnSpc>
                <a:spcPct val="115000"/>
              </a:lnSpc>
              <a:spcBef>
                <a:spcPts val="0"/>
              </a:spcBef>
              <a:spcAft>
                <a:spcPts val="0"/>
              </a:spcAft>
              <a:buSzPts val="1600"/>
              <a:buChar char="■"/>
              <a:defRPr/>
            </a:lvl6pPr>
            <a:lvl7pPr indent="-330200" lvl="6" marL="3200400" algn="l">
              <a:lnSpc>
                <a:spcPct val="115000"/>
              </a:lnSpc>
              <a:spcBef>
                <a:spcPts val="0"/>
              </a:spcBef>
              <a:spcAft>
                <a:spcPts val="0"/>
              </a:spcAft>
              <a:buSzPts val="1600"/>
              <a:buChar char="●"/>
              <a:defRPr/>
            </a:lvl7pPr>
            <a:lvl8pPr indent="-330200" lvl="7" marL="3657600" algn="l">
              <a:lnSpc>
                <a:spcPct val="115000"/>
              </a:lnSpc>
              <a:spcBef>
                <a:spcPts val="0"/>
              </a:spcBef>
              <a:spcAft>
                <a:spcPts val="0"/>
              </a:spcAft>
              <a:buSzPts val="1600"/>
              <a:buChar char="○"/>
              <a:defRPr/>
            </a:lvl8pPr>
            <a:lvl9pPr indent="-330200" lvl="8" marL="4114800" algn="l">
              <a:lnSpc>
                <a:spcPct val="115000"/>
              </a:lnSpc>
              <a:spcBef>
                <a:spcPts val="0"/>
              </a:spcBef>
              <a:spcAft>
                <a:spcPts val="0"/>
              </a:spcAft>
              <a:buSzPts val="1600"/>
              <a:buChar char="■"/>
              <a:defRPr/>
            </a:lvl9pPr>
          </a:lstStyle>
          <a:p/>
        </p:txBody>
      </p:sp>
      <p:sp>
        <p:nvSpPr>
          <p:cNvPr id="103" name="Google Shape;103;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3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600"/>
              <a:buNone/>
              <a:defRPr/>
            </a:lvl1pPr>
          </a:lstStyle>
          <a:p/>
        </p:txBody>
      </p:sp>
      <p:sp>
        <p:nvSpPr>
          <p:cNvPr id="106" name="Google Shape;106;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sp>
        <p:nvSpPr>
          <p:cNvPr id="108" name="Google Shape;108;p3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9" name="Google Shape;109;p3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30200" lvl="0" marL="457200" algn="ctr">
              <a:lnSpc>
                <a:spcPct val="115000"/>
              </a:lnSpc>
              <a:spcBef>
                <a:spcPts val="0"/>
              </a:spcBef>
              <a:spcAft>
                <a:spcPts val="0"/>
              </a:spcAft>
              <a:buSzPts val="1600"/>
              <a:buChar char="●"/>
              <a:defRPr/>
            </a:lvl1pPr>
            <a:lvl2pPr indent="-330200" lvl="1" marL="914400" algn="ctr">
              <a:lnSpc>
                <a:spcPct val="115000"/>
              </a:lnSpc>
              <a:spcBef>
                <a:spcPts val="0"/>
              </a:spcBef>
              <a:spcAft>
                <a:spcPts val="0"/>
              </a:spcAft>
              <a:buSzPts val="1600"/>
              <a:buChar char="○"/>
              <a:defRPr/>
            </a:lvl2pPr>
            <a:lvl3pPr indent="-330200" lvl="2" marL="1371600" algn="ctr">
              <a:lnSpc>
                <a:spcPct val="115000"/>
              </a:lnSpc>
              <a:spcBef>
                <a:spcPts val="0"/>
              </a:spcBef>
              <a:spcAft>
                <a:spcPts val="0"/>
              </a:spcAft>
              <a:buSzPts val="1600"/>
              <a:buChar char="■"/>
              <a:defRPr/>
            </a:lvl3pPr>
            <a:lvl4pPr indent="-330200" lvl="3" marL="1828800" algn="ctr">
              <a:lnSpc>
                <a:spcPct val="115000"/>
              </a:lnSpc>
              <a:spcBef>
                <a:spcPts val="0"/>
              </a:spcBef>
              <a:spcAft>
                <a:spcPts val="0"/>
              </a:spcAft>
              <a:buSzPts val="1600"/>
              <a:buChar char="●"/>
              <a:defRPr/>
            </a:lvl4pPr>
            <a:lvl5pPr indent="-330200" lvl="4" marL="2286000" algn="ctr">
              <a:lnSpc>
                <a:spcPct val="115000"/>
              </a:lnSpc>
              <a:spcBef>
                <a:spcPts val="0"/>
              </a:spcBef>
              <a:spcAft>
                <a:spcPts val="0"/>
              </a:spcAft>
              <a:buSzPts val="1600"/>
              <a:buChar char="○"/>
              <a:defRPr/>
            </a:lvl5pPr>
            <a:lvl6pPr indent="-330200" lvl="5" marL="2743200" algn="ctr">
              <a:lnSpc>
                <a:spcPct val="115000"/>
              </a:lnSpc>
              <a:spcBef>
                <a:spcPts val="0"/>
              </a:spcBef>
              <a:spcAft>
                <a:spcPts val="0"/>
              </a:spcAft>
              <a:buSzPts val="1600"/>
              <a:buChar char="■"/>
              <a:defRPr/>
            </a:lvl6pPr>
            <a:lvl7pPr indent="-330200" lvl="6" marL="3200400" algn="ctr">
              <a:lnSpc>
                <a:spcPct val="115000"/>
              </a:lnSpc>
              <a:spcBef>
                <a:spcPts val="0"/>
              </a:spcBef>
              <a:spcAft>
                <a:spcPts val="0"/>
              </a:spcAft>
              <a:buSzPts val="1600"/>
              <a:buChar char="●"/>
              <a:defRPr/>
            </a:lvl7pPr>
            <a:lvl8pPr indent="-330200" lvl="7" marL="3657600" algn="ctr">
              <a:lnSpc>
                <a:spcPct val="115000"/>
              </a:lnSpc>
              <a:spcBef>
                <a:spcPts val="0"/>
              </a:spcBef>
              <a:spcAft>
                <a:spcPts val="0"/>
              </a:spcAft>
              <a:buSzPts val="1600"/>
              <a:buChar char="○"/>
              <a:defRPr/>
            </a:lvl8pPr>
            <a:lvl9pPr indent="-330200" lvl="8" marL="4114800" algn="ctr">
              <a:lnSpc>
                <a:spcPct val="115000"/>
              </a:lnSpc>
              <a:spcBef>
                <a:spcPts val="0"/>
              </a:spcBef>
              <a:spcAft>
                <a:spcPts val="0"/>
              </a:spcAft>
              <a:buSzPts val="1600"/>
              <a:buChar char="■"/>
              <a:defRPr/>
            </a:lvl9pPr>
          </a:lstStyle>
          <a:p/>
        </p:txBody>
      </p:sp>
      <p:sp>
        <p:nvSpPr>
          <p:cNvPr id="110" name="Google Shape;11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1" name="Shape 111"/>
        <p:cNvGrpSpPr/>
        <p:nvPr/>
      </p:nvGrpSpPr>
      <p:grpSpPr>
        <a:xfrm>
          <a:off x="0" y="0"/>
          <a:ext cx="0" cy="0"/>
          <a:chOff x="0" y="0"/>
          <a:chExt cx="0" cy="0"/>
        </a:xfrm>
      </p:grpSpPr>
      <p:sp>
        <p:nvSpPr>
          <p:cNvPr id="112" name="Google Shape;112;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13" name="Shape 113"/>
        <p:cNvGrpSpPr/>
        <p:nvPr/>
      </p:nvGrpSpPr>
      <p:grpSpPr>
        <a:xfrm>
          <a:off x="0" y="0"/>
          <a:ext cx="0" cy="0"/>
          <a:chOff x="0" y="0"/>
          <a:chExt cx="0" cy="0"/>
        </a:xfrm>
      </p:grpSpPr>
      <p:sp>
        <p:nvSpPr>
          <p:cNvPr id="114" name="Google Shape;114;p35"/>
          <p:cNvSpPr/>
          <p:nvPr/>
        </p:nvSpPr>
        <p:spPr>
          <a:xfrm>
            <a:off x="4572000" y="-1145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5"/>
          <p:cNvSpPr txBox="1"/>
          <p:nvPr>
            <p:ph type="title"/>
          </p:nvPr>
        </p:nvSpPr>
        <p:spPr>
          <a:xfrm>
            <a:off x="5209663" y="2244875"/>
            <a:ext cx="32211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Font typeface="Open Sans"/>
              <a:buNone/>
              <a:defRPr b="1" sz="3600">
                <a:solidFill>
                  <a:srgbClr val="FFFFFF"/>
                </a:solidFill>
                <a:latin typeface="Open Sans"/>
                <a:ea typeface="Open Sans"/>
                <a:cs typeface="Open Sans"/>
                <a:sym typeface="Open Sans"/>
              </a:defRPr>
            </a:lvl1pPr>
            <a:lvl2pPr lvl="1" algn="l">
              <a:lnSpc>
                <a:spcPct val="100000"/>
              </a:lnSpc>
              <a:spcBef>
                <a:spcPts val="0"/>
              </a:spcBef>
              <a:spcAft>
                <a:spcPts val="0"/>
              </a:spcAft>
              <a:buSzPts val="3600"/>
              <a:buFont typeface="Open Sans"/>
              <a:buNone/>
              <a:defRPr b="1" sz="3600">
                <a:latin typeface="Open Sans"/>
                <a:ea typeface="Open Sans"/>
                <a:cs typeface="Open Sans"/>
                <a:sym typeface="Open Sans"/>
              </a:defRPr>
            </a:lvl2pPr>
            <a:lvl3pPr lvl="2" algn="l">
              <a:lnSpc>
                <a:spcPct val="100000"/>
              </a:lnSpc>
              <a:spcBef>
                <a:spcPts val="0"/>
              </a:spcBef>
              <a:spcAft>
                <a:spcPts val="0"/>
              </a:spcAft>
              <a:buSzPts val="3600"/>
              <a:buFont typeface="Open Sans"/>
              <a:buNone/>
              <a:defRPr b="1" sz="3600">
                <a:latin typeface="Open Sans"/>
                <a:ea typeface="Open Sans"/>
                <a:cs typeface="Open Sans"/>
                <a:sym typeface="Open Sans"/>
              </a:defRPr>
            </a:lvl3pPr>
            <a:lvl4pPr lvl="3" algn="l">
              <a:lnSpc>
                <a:spcPct val="100000"/>
              </a:lnSpc>
              <a:spcBef>
                <a:spcPts val="0"/>
              </a:spcBef>
              <a:spcAft>
                <a:spcPts val="0"/>
              </a:spcAft>
              <a:buSzPts val="3600"/>
              <a:buFont typeface="Open Sans"/>
              <a:buNone/>
              <a:defRPr b="1" sz="3600">
                <a:latin typeface="Open Sans"/>
                <a:ea typeface="Open Sans"/>
                <a:cs typeface="Open Sans"/>
                <a:sym typeface="Open Sans"/>
              </a:defRPr>
            </a:lvl4pPr>
            <a:lvl5pPr lvl="4" algn="l">
              <a:lnSpc>
                <a:spcPct val="100000"/>
              </a:lnSpc>
              <a:spcBef>
                <a:spcPts val="0"/>
              </a:spcBef>
              <a:spcAft>
                <a:spcPts val="0"/>
              </a:spcAft>
              <a:buSzPts val="3600"/>
              <a:buFont typeface="Open Sans"/>
              <a:buNone/>
              <a:defRPr b="1" sz="3600">
                <a:latin typeface="Open Sans"/>
                <a:ea typeface="Open Sans"/>
                <a:cs typeface="Open Sans"/>
                <a:sym typeface="Open Sans"/>
              </a:defRPr>
            </a:lvl5pPr>
            <a:lvl6pPr lvl="5" algn="l">
              <a:lnSpc>
                <a:spcPct val="100000"/>
              </a:lnSpc>
              <a:spcBef>
                <a:spcPts val="0"/>
              </a:spcBef>
              <a:spcAft>
                <a:spcPts val="0"/>
              </a:spcAft>
              <a:buSzPts val="3600"/>
              <a:buFont typeface="Open Sans"/>
              <a:buNone/>
              <a:defRPr b="1" sz="3600">
                <a:latin typeface="Open Sans"/>
                <a:ea typeface="Open Sans"/>
                <a:cs typeface="Open Sans"/>
                <a:sym typeface="Open Sans"/>
              </a:defRPr>
            </a:lvl6pPr>
            <a:lvl7pPr lvl="6" algn="l">
              <a:lnSpc>
                <a:spcPct val="100000"/>
              </a:lnSpc>
              <a:spcBef>
                <a:spcPts val="0"/>
              </a:spcBef>
              <a:spcAft>
                <a:spcPts val="0"/>
              </a:spcAft>
              <a:buSzPts val="3600"/>
              <a:buFont typeface="Open Sans"/>
              <a:buNone/>
              <a:defRPr b="1" sz="3600">
                <a:latin typeface="Open Sans"/>
                <a:ea typeface="Open Sans"/>
                <a:cs typeface="Open Sans"/>
                <a:sym typeface="Open Sans"/>
              </a:defRPr>
            </a:lvl7pPr>
            <a:lvl8pPr lvl="7" algn="l">
              <a:lnSpc>
                <a:spcPct val="100000"/>
              </a:lnSpc>
              <a:spcBef>
                <a:spcPts val="0"/>
              </a:spcBef>
              <a:spcAft>
                <a:spcPts val="0"/>
              </a:spcAft>
              <a:buSzPts val="3600"/>
              <a:buFont typeface="Open Sans"/>
              <a:buNone/>
              <a:defRPr b="1" sz="3600">
                <a:latin typeface="Open Sans"/>
                <a:ea typeface="Open Sans"/>
                <a:cs typeface="Open Sans"/>
                <a:sym typeface="Open Sans"/>
              </a:defRPr>
            </a:lvl8pPr>
            <a:lvl9pPr lvl="8" algn="l">
              <a:lnSpc>
                <a:spcPct val="100000"/>
              </a:lnSpc>
              <a:spcBef>
                <a:spcPts val="0"/>
              </a:spcBef>
              <a:spcAft>
                <a:spcPts val="0"/>
              </a:spcAft>
              <a:buSzPts val="3600"/>
              <a:buFont typeface="Open Sans"/>
              <a:buNone/>
              <a:defRPr b="1" sz="3600">
                <a:latin typeface="Open Sans"/>
                <a:ea typeface="Open Sans"/>
                <a:cs typeface="Open Sans"/>
                <a:sym typeface="Open Sans"/>
              </a:defRPr>
            </a:lvl9pPr>
          </a:lstStyle>
          <a:p/>
        </p:txBody>
      </p:sp>
      <p:sp>
        <p:nvSpPr>
          <p:cNvPr id="116" name="Google Shape;116;p35"/>
          <p:cNvSpPr txBox="1"/>
          <p:nvPr>
            <p:ph idx="2" type="title"/>
          </p:nvPr>
        </p:nvSpPr>
        <p:spPr>
          <a:xfrm>
            <a:off x="5209675" y="1290625"/>
            <a:ext cx="3221100" cy="102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6000"/>
              <a:buNone/>
              <a:defRPr b="1" sz="4500">
                <a:solidFill>
                  <a:schemeClr val="dk2"/>
                </a:solidFill>
                <a:latin typeface="Open Sans"/>
                <a:ea typeface="Open Sans"/>
                <a:cs typeface="Open Sans"/>
                <a:sym typeface="Open Sans"/>
              </a:defRPr>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1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 name="Google Shape;18;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 name="Google Shape;22;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1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1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0" name="Google Shape;3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1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1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1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 name="Google Shape;3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1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1" name="Google Shape;41;p1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1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3" name="Google Shape;4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1.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3" name="Shape 63"/>
        <p:cNvGrpSpPr/>
        <p:nvPr/>
      </p:nvGrpSpPr>
      <p:grpSpPr>
        <a:xfrm>
          <a:off x="0" y="0"/>
          <a:ext cx="0" cy="0"/>
          <a:chOff x="0" y="0"/>
          <a:chExt cx="0" cy="0"/>
        </a:xfrm>
      </p:grpSpPr>
      <p:sp>
        <p:nvSpPr>
          <p:cNvPr id="64" name="Google Shape;64;p9"/>
          <p:cNvSpPr txBox="1"/>
          <p:nvPr>
            <p:ph type="title"/>
          </p:nvPr>
        </p:nvSpPr>
        <p:spPr>
          <a:xfrm>
            <a:off x="457200" y="445025"/>
            <a:ext cx="8229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1pPr>
            <a:lvl2pPr lvl="1"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2pPr>
            <a:lvl3pPr lvl="2"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3pPr>
            <a:lvl4pPr lvl="3"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4pPr>
            <a:lvl5pPr lvl="4"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5pPr>
            <a:lvl6pPr lvl="5"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6pPr>
            <a:lvl7pPr lvl="6"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7pPr>
            <a:lvl8pPr lvl="7"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8pPr>
            <a:lvl9pPr lvl="8" marR="0" rtl="0" algn="l">
              <a:lnSpc>
                <a:spcPct val="100000"/>
              </a:lnSpc>
              <a:spcBef>
                <a:spcPts val="0"/>
              </a:spcBef>
              <a:spcAft>
                <a:spcPts val="0"/>
              </a:spcAft>
              <a:buClr>
                <a:schemeClr val="dk1"/>
              </a:buClr>
              <a:buSzPts val="2800"/>
              <a:buFont typeface="Fira Sans Extra Condensed"/>
              <a:buNone/>
              <a:defRPr b="1" i="0" sz="2800" u="none" cap="none" strike="noStrike">
                <a:solidFill>
                  <a:schemeClr val="dk1"/>
                </a:solidFill>
                <a:latin typeface="Fira Sans Extra Condensed"/>
                <a:ea typeface="Fira Sans Extra Condensed"/>
                <a:cs typeface="Fira Sans Extra Condensed"/>
                <a:sym typeface="Fira Sans Extra Condensed"/>
              </a:defRPr>
            </a:lvl9pPr>
          </a:lstStyle>
          <a:p/>
        </p:txBody>
      </p:sp>
      <p:sp>
        <p:nvSpPr>
          <p:cNvPr id="65" name="Google Shape;65;p9"/>
          <p:cNvSpPr txBox="1"/>
          <p:nvPr>
            <p:ph idx="1" type="body"/>
          </p:nvPr>
        </p:nvSpPr>
        <p:spPr>
          <a:xfrm>
            <a:off x="457200" y="1152475"/>
            <a:ext cx="8229600" cy="34164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1pPr>
            <a:lvl2pPr indent="-330200" lvl="1" marL="9144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2pPr>
            <a:lvl3pPr indent="-330200" lvl="2" marL="13716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3pPr>
            <a:lvl4pPr indent="-330200" lvl="3" marL="18288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4pPr>
            <a:lvl5pPr indent="-330200" lvl="4" marL="22860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5pPr>
            <a:lvl6pPr indent="-330200" lvl="5" marL="27432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6pPr>
            <a:lvl7pPr indent="-330200" lvl="6" marL="32004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7pPr>
            <a:lvl8pPr indent="-330200" lvl="7" marL="36576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8pPr>
            <a:lvl9pPr indent="-330200" lvl="8" marL="4114800" marR="0" rtl="0" algn="l">
              <a:lnSpc>
                <a:spcPct val="115000"/>
              </a:lnSpc>
              <a:spcBef>
                <a:spcPts val="0"/>
              </a:spcBef>
              <a:spcAft>
                <a:spcPts val="0"/>
              </a:spcAft>
              <a:buClr>
                <a:schemeClr val="dk2"/>
              </a:buClr>
              <a:buSzPts val="1600"/>
              <a:buFont typeface="Roboto"/>
              <a:buChar char="■"/>
              <a:defRPr b="0" i="0" sz="1600" u="none" cap="none" strike="noStrike">
                <a:solidFill>
                  <a:schemeClr val="dk2"/>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5BD5">
            <a:alpha val="21568"/>
          </a:srgbClr>
        </a:solidFill>
      </p:bgPr>
    </p:bg>
    <p:spTree>
      <p:nvGrpSpPr>
        <p:cNvPr id="120" name="Shape 120"/>
        <p:cNvGrpSpPr/>
        <p:nvPr/>
      </p:nvGrpSpPr>
      <p:grpSpPr>
        <a:xfrm>
          <a:off x="0" y="0"/>
          <a:ext cx="0" cy="0"/>
          <a:chOff x="0" y="0"/>
          <a:chExt cx="0" cy="0"/>
        </a:xfrm>
      </p:grpSpPr>
      <p:pic>
        <p:nvPicPr>
          <p:cNvPr id="121" name="Google Shape;121;p1"/>
          <p:cNvPicPr preferRelativeResize="0"/>
          <p:nvPr/>
        </p:nvPicPr>
        <p:blipFill rotWithShape="1">
          <a:blip r:embed="rId3">
            <a:alphaModFix/>
          </a:blip>
          <a:srcRect b="0" l="0" r="0" t="0"/>
          <a:stretch/>
        </p:blipFill>
        <p:spPr>
          <a:xfrm>
            <a:off x="0" y="0"/>
            <a:ext cx="9144003" cy="2480075"/>
          </a:xfrm>
          <a:prstGeom prst="rect">
            <a:avLst/>
          </a:prstGeom>
          <a:noFill/>
          <a:ln>
            <a:noFill/>
          </a:ln>
        </p:spPr>
      </p:pic>
      <p:sp>
        <p:nvSpPr>
          <p:cNvPr id="122" name="Google Shape;122;p1"/>
          <p:cNvSpPr txBox="1"/>
          <p:nvPr>
            <p:ph idx="4294967295" type="subTitle"/>
          </p:nvPr>
        </p:nvSpPr>
        <p:spPr>
          <a:xfrm>
            <a:off x="1720823" y="3353025"/>
            <a:ext cx="6108309" cy="38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1800"/>
              <a:buFont typeface="Arial"/>
              <a:buNone/>
            </a:pPr>
            <a:r>
              <a:rPr b="1" i="0" lang="es-ES" sz="2000" u="none" cap="none" strike="noStrike">
                <a:solidFill>
                  <a:schemeClr val="dk2"/>
                </a:solidFill>
                <a:latin typeface="Red Hat Text"/>
                <a:ea typeface="Red Hat Text"/>
                <a:cs typeface="Red Hat Text"/>
                <a:sym typeface="Red Hat Text"/>
              </a:rPr>
              <a:t>Equipo 26 - GoQCor</a:t>
            </a:r>
            <a:r>
              <a:rPr b="0" i="0" lang="es-ES" sz="2000" u="none" cap="none" strike="noStrike">
                <a:solidFill>
                  <a:schemeClr val="dk2"/>
                </a:solidFill>
                <a:latin typeface="Red Hat Text"/>
                <a:ea typeface="Red Hat Text"/>
                <a:cs typeface="Red Hat Text"/>
                <a:sym typeface="Red Hat Text"/>
              </a:rPr>
              <a:t> </a:t>
            </a:r>
            <a:endParaRPr b="0" i="0" sz="2000" u="none" cap="none" strike="noStrike">
              <a:solidFill>
                <a:schemeClr val="dk2"/>
              </a:solidFill>
              <a:latin typeface="Red Hat Text"/>
              <a:ea typeface="Red Hat Text"/>
              <a:cs typeface="Red Hat Text"/>
              <a:sym typeface="Red Hat Text"/>
            </a:endParaRPr>
          </a:p>
          <a:p>
            <a:pPr indent="0" lvl="0" marL="0" marR="0" rtl="0" algn="l">
              <a:lnSpc>
                <a:spcPct val="115000"/>
              </a:lnSpc>
              <a:spcBef>
                <a:spcPts val="0"/>
              </a:spcBef>
              <a:spcAft>
                <a:spcPts val="1200"/>
              </a:spcAft>
              <a:buClr>
                <a:schemeClr val="dk2"/>
              </a:buClr>
              <a:buSzPts val="1800"/>
              <a:buFont typeface="Arial"/>
              <a:buNone/>
            </a:pPr>
            <a:r>
              <a:t/>
            </a:r>
            <a:endParaRPr b="0" i="0" sz="1400" u="none" cap="none" strike="noStrike">
              <a:solidFill>
                <a:schemeClr val="dk2"/>
              </a:solidFill>
              <a:latin typeface="Red Hat Text"/>
              <a:ea typeface="Red Hat Text"/>
              <a:cs typeface="Red Hat Text"/>
              <a:sym typeface="Red Hat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
          <p:cNvPicPr preferRelativeResize="0"/>
          <p:nvPr/>
        </p:nvPicPr>
        <p:blipFill rotWithShape="1">
          <a:blip r:embed="rId3">
            <a:alphaModFix/>
          </a:blip>
          <a:srcRect b="0" l="0" r="0" t="0"/>
          <a:stretch/>
        </p:blipFill>
        <p:spPr>
          <a:xfrm>
            <a:off x="7372525" y="4592975"/>
            <a:ext cx="1695275" cy="474325"/>
          </a:xfrm>
          <a:prstGeom prst="rect">
            <a:avLst/>
          </a:prstGeom>
          <a:noFill/>
          <a:ln>
            <a:noFill/>
          </a:ln>
        </p:spPr>
      </p:pic>
      <p:sp>
        <p:nvSpPr>
          <p:cNvPr id="128" name="Google Shape;128;p2"/>
          <p:cNvSpPr txBox="1"/>
          <p:nvPr/>
        </p:nvSpPr>
        <p:spPr>
          <a:xfrm>
            <a:off x="1610193" y="1776591"/>
            <a:ext cx="1803000" cy="693000"/>
          </a:xfrm>
          <a:prstGeom prst="rect">
            <a:avLst/>
          </a:prstGeom>
          <a:noFill/>
          <a:ln>
            <a:noFill/>
          </a:ln>
        </p:spPr>
        <p:txBody>
          <a:bodyPr anchorCtr="0" anchor="b" bIns="91425" lIns="91425" spcFirstLastPara="1" rIns="91425" wrap="square" tIns="91425">
            <a:normAutofit fontScale="92500" lnSpcReduction="20000"/>
          </a:bodyPr>
          <a:lstStyle/>
          <a:p>
            <a:pPr indent="0" lvl="0" marL="0" marR="0" rtl="0" algn="ctr">
              <a:lnSpc>
                <a:spcPct val="100000"/>
              </a:lnSpc>
              <a:spcBef>
                <a:spcPts val="0"/>
              </a:spcBef>
              <a:spcAft>
                <a:spcPts val="0"/>
              </a:spcAft>
              <a:buClr>
                <a:srgbClr val="000000"/>
              </a:buClr>
              <a:buSzPct val="100000"/>
              <a:buFont typeface="Arial"/>
              <a:buNone/>
            </a:pPr>
            <a:r>
              <a:t/>
            </a:r>
            <a:endParaRPr b="0" i="0" sz="4200" u="none" cap="none" strike="noStrike">
              <a:solidFill>
                <a:srgbClr val="2A3990"/>
              </a:solidFill>
              <a:latin typeface="Red Hat Text"/>
              <a:ea typeface="Red Hat Text"/>
              <a:cs typeface="Red Hat Text"/>
              <a:sym typeface="Red Hat Text"/>
            </a:endParaRPr>
          </a:p>
          <a:p>
            <a:pPr indent="0" lvl="0" marL="0" marR="0" rtl="0" algn="ctr">
              <a:lnSpc>
                <a:spcPct val="100000"/>
              </a:lnSpc>
              <a:spcBef>
                <a:spcPts val="0"/>
              </a:spcBef>
              <a:spcAft>
                <a:spcPts val="0"/>
              </a:spcAft>
              <a:buClr>
                <a:srgbClr val="000000"/>
              </a:buClr>
              <a:buSzPct val="100000"/>
              <a:buFont typeface="Arial"/>
              <a:buNone/>
            </a:pPr>
            <a:r>
              <a:t/>
            </a:r>
            <a:endParaRPr b="0" i="0" sz="4200" u="none" cap="none" strike="noStrike">
              <a:solidFill>
                <a:srgbClr val="2A3990"/>
              </a:solidFill>
              <a:latin typeface="Red Hat Text"/>
              <a:ea typeface="Red Hat Text"/>
              <a:cs typeface="Red Hat Text"/>
              <a:sym typeface="Red Hat Text"/>
            </a:endParaRPr>
          </a:p>
        </p:txBody>
      </p:sp>
      <p:sp>
        <p:nvSpPr>
          <p:cNvPr id="129" name="Google Shape;129;p2"/>
          <p:cNvSpPr/>
          <p:nvPr/>
        </p:nvSpPr>
        <p:spPr>
          <a:xfrm>
            <a:off x="1269750" y="1677583"/>
            <a:ext cx="485700" cy="471300"/>
          </a:xfrm>
          <a:prstGeom prst="ellipse">
            <a:avLst/>
          </a:prstGeom>
          <a:solidFill>
            <a:srgbClr val="191B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0" name="Google Shape;130;p2"/>
          <p:cNvSpPr/>
          <p:nvPr/>
        </p:nvSpPr>
        <p:spPr>
          <a:xfrm>
            <a:off x="1377615" y="1789054"/>
            <a:ext cx="297900" cy="307800"/>
          </a:xfrm>
          <a:prstGeom prst="rect">
            <a:avLst/>
          </a:prstGeom>
          <a:blipFill rotWithShape="1">
            <a:blip r:embed="rId4">
              <a:alphaModFix/>
            </a:blip>
            <a:stretch>
              <a:fillRect b="0" l="0" r="0" t="0"/>
            </a:stretch>
          </a:blipFill>
          <a:ln cap="flat" cmpd="sng" w="34925">
            <a:solidFill>
              <a:srgbClr val="EFEDE3">
                <a:alpha val="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1" name="Google Shape;131;p2"/>
          <p:cNvSpPr txBox="1"/>
          <p:nvPr/>
        </p:nvSpPr>
        <p:spPr>
          <a:xfrm>
            <a:off x="1859655" y="1677575"/>
            <a:ext cx="3159600" cy="471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200"/>
              <a:buFont typeface="Libre Franklin"/>
              <a:buNone/>
            </a:pPr>
            <a:r>
              <a:rPr b="0" i="0" lang="es-ES" sz="2200" u="none" cap="none" strike="noStrike">
                <a:solidFill>
                  <a:srgbClr val="000000"/>
                </a:solidFill>
                <a:latin typeface="Red Hat Text"/>
                <a:ea typeface="Red Hat Text"/>
                <a:cs typeface="Red Hat Text"/>
                <a:sym typeface="Red Hat Text"/>
              </a:rPr>
              <a:t>Planificación inicial.</a:t>
            </a:r>
            <a:endParaRPr b="0" i="0" sz="2200" u="none" cap="none" strike="noStrike">
              <a:solidFill>
                <a:srgbClr val="000000"/>
              </a:solidFill>
              <a:latin typeface="Red Hat Text"/>
              <a:ea typeface="Red Hat Text"/>
              <a:cs typeface="Red Hat Text"/>
              <a:sym typeface="Red Hat Text"/>
            </a:endParaRPr>
          </a:p>
        </p:txBody>
      </p:sp>
      <p:sp>
        <p:nvSpPr>
          <p:cNvPr id="132" name="Google Shape;132;p2"/>
          <p:cNvSpPr/>
          <p:nvPr/>
        </p:nvSpPr>
        <p:spPr>
          <a:xfrm>
            <a:off x="1574550" y="2394175"/>
            <a:ext cx="485700" cy="471300"/>
          </a:xfrm>
          <a:prstGeom prst="ellipse">
            <a:avLst/>
          </a:prstGeom>
          <a:solidFill>
            <a:srgbClr val="191B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3" name="Google Shape;133;p2"/>
          <p:cNvSpPr/>
          <p:nvPr/>
        </p:nvSpPr>
        <p:spPr>
          <a:xfrm>
            <a:off x="1656310" y="2519563"/>
            <a:ext cx="322200" cy="309900"/>
          </a:xfrm>
          <a:prstGeom prst="rect">
            <a:avLst/>
          </a:prstGeom>
          <a:blipFill rotWithShape="1">
            <a:blip r:embed="rId5">
              <a:alphaModFix/>
            </a:blip>
            <a:stretch>
              <a:fillRect b="0" l="0" r="0" t="0"/>
            </a:stretch>
          </a:blipFill>
          <a:ln cap="flat" cmpd="sng" w="34925">
            <a:solidFill>
              <a:srgbClr val="EFEDE3">
                <a:alpha val="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4" name="Google Shape;134;p2"/>
          <p:cNvSpPr txBox="1"/>
          <p:nvPr/>
        </p:nvSpPr>
        <p:spPr>
          <a:xfrm>
            <a:off x="2261725" y="2331175"/>
            <a:ext cx="2028300" cy="5343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200"/>
              <a:buFont typeface="Libre Franklin"/>
              <a:buNone/>
            </a:pPr>
            <a:r>
              <a:rPr b="0" i="0" lang="es-ES" sz="2200" u="none" cap="none" strike="noStrike">
                <a:solidFill>
                  <a:srgbClr val="000000"/>
                </a:solidFill>
                <a:latin typeface="Red Hat Text"/>
                <a:ea typeface="Red Hat Text"/>
                <a:cs typeface="Red Hat Text"/>
                <a:sym typeface="Red Hat Text"/>
              </a:rPr>
              <a:t>Resultados.</a:t>
            </a:r>
            <a:endParaRPr b="0" i="0" sz="2200" u="none" cap="none" strike="noStrike">
              <a:solidFill>
                <a:srgbClr val="000000"/>
              </a:solidFill>
              <a:latin typeface="Red Hat Text"/>
              <a:ea typeface="Red Hat Text"/>
              <a:cs typeface="Red Hat Text"/>
              <a:sym typeface="Red Hat Text"/>
            </a:endParaRPr>
          </a:p>
        </p:txBody>
      </p:sp>
      <p:sp>
        <p:nvSpPr>
          <p:cNvPr id="135" name="Google Shape;135;p2"/>
          <p:cNvSpPr/>
          <p:nvPr/>
        </p:nvSpPr>
        <p:spPr>
          <a:xfrm>
            <a:off x="2010600" y="3047775"/>
            <a:ext cx="485700" cy="471300"/>
          </a:xfrm>
          <a:prstGeom prst="ellipse">
            <a:avLst/>
          </a:prstGeom>
          <a:solidFill>
            <a:srgbClr val="191B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6" name="Google Shape;136;p2"/>
          <p:cNvSpPr/>
          <p:nvPr/>
        </p:nvSpPr>
        <p:spPr>
          <a:xfrm>
            <a:off x="2112604" y="3146760"/>
            <a:ext cx="281700" cy="273600"/>
          </a:xfrm>
          <a:prstGeom prst="rect">
            <a:avLst/>
          </a:prstGeom>
          <a:blipFill rotWithShape="1">
            <a:blip r:embed="rId6">
              <a:alphaModFix/>
            </a:blip>
            <a:stretch>
              <a:fillRect b="0" l="0" r="0" t="0"/>
            </a:stretch>
          </a:blipFill>
          <a:ln cap="flat" cmpd="sng" w="34925">
            <a:solidFill>
              <a:srgbClr val="EFEDE3">
                <a:alpha val="0"/>
              </a:srgbClr>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ed Hat Text"/>
              <a:ea typeface="Red Hat Text"/>
              <a:cs typeface="Red Hat Text"/>
              <a:sym typeface="Red Hat Text"/>
            </a:endParaRPr>
          </a:p>
        </p:txBody>
      </p:sp>
      <p:sp>
        <p:nvSpPr>
          <p:cNvPr id="137" name="Google Shape;137;p2"/>
          <p:cNvSpPr txBox="1"/>
          <p:nvPr/>
        </p:nvSpPr>
        <p:spPr>
          <a:xfrm>
            <a:off x="2592751" y="2883500"/>
            <a:ext cx="2130900" cy="800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200"/>
              <a:buFont typeface="Libre Franklin"/>
              <a:buNone/>
            </a:pPr>
            <a:r>
              <a:rPr b="0" i="0" lang="es-ES" sz="2200" u="none" cap="none" strike="noStrike">
                <a:solidFill>
                  <a:srgbClr val="000000"/>
                </a:solidFill>
                <a:latin typeface="Red Hat Text"/>
                <a:ea typeface="Red Hat Text"/>
                <a:cs typeface="Red Hat Text"/>
                <a:sym typeface="Red Hat Text"/>
              </a:rPr>
              <a:t>Observaciones.</a:t>
            </a:r>
            <a:endParaRPr b="0" i="0" sz="2200" u="none" cap="none" strike="noStrike">
              <a:solidFill>
                <a:srgbClr val="000000"/>
              </a:solidFill>
              <a:latin typeface="Red Hat Text"/>
              <a:ea typeface="Red Hat Text"/>
              <a:cs typeface="Red Hat Text"/>
              <a:sym typeface="Red Hat Text"/>
            </a:endParaRPr>
          </a:p>
        </p:txBody>
      </p:sp>
      <p:sp>
        <p:nvSpPr>
          <p:cNvPr id="138" name="Google Shape;138;p2"/>
          <p:cNvSpPr txBox="1"/>
          <p:nvPr>
            <p:ph idx="1" type="subTitle"/>
          </p:nvPr>
        </p:nvSpPr>
        <p:spPr>
          <a:xfrm>
            <a:off x="119348" y="86525"/>
            <a:ext cx="3717900" cy="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1600"/>
              <a:buNone/>
            </a:pPr>
            <a:r>
              <a:rPr lang="es-ES"/>
              <a:t>AGENDA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3"/>
          <p:cNvPicPr preferRelativeResize="0"/>
          <p:nvPr/>
        </p:nvPicPr>
        <p:blipFill rotWithShape="1">
          <a:blip r:embed="rId3">
            <a:alphaModFix/>
          </a:blip>
          <a:srcRect b="0" l="0" r="0" t="0"/>
          <a:stretch/>
        </p:blipFill>
        <p:spPr>
          <a:xfrm>
            <a:off x="7372525" y="4592975"/>
            <a:ext cx="1695275" cy="474325"/>
          </a:xfrm>
          <a:prstGeom prst="rect">
            <a:avLst/>
          </a:prstGeom>
          <a:noFill/>
          <a:ln>
            <a:noFill/>
          </a:ln>
        </p:spPr>
      </p:pic>
      <p:sp>
        <p:nvSpPr>
          <p:cNvPr id="144" name="Google Shape;144;p3"/>
          <p:cNvSpPr txBox="1"/>
          <p:nvPr>
            <p:ph idx="1" type="subTitle"/>
          </p:nvPr>
        </p:nvSpPr>
        <p:spPr>
          <a:xfrm>
            <a:off x="119348" y="86525"/>
            <a:ext cx="3717900" cy="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1600"/>
              <a:buNone/>
            </a:pPr>
            <a:r>
              <a:rPr lang="es-ES"/>
              <a:t>TRABAJO PLANIFICADO</a:t>
            </a:r>
            <a:endParaRPr/>
          </a:p>
        </p:txBody>
      </p:sp>
      <p:sp>
        <p:nvSpPr>
          <p:cNvPr id="145" name="Google Shape;145;p3"/>
          <p:cNvSpPr txBox="1"/>
          <p:nvPr/>
        </p:nvSpPr>
        <p:spPr>
          <a:xfrm>
            <a:off x="320375" y="914399"/>
            <a:ext cx="83031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El objetivo de este primer sprint es diseñar y desarrollar una página de inicio de sesión segura y eficiente para nuestra aplicación web. Esta página permitirá a los usuarios autenticarse de manera segura, accediendo a su perfil personalizado donde el encuestador podrá acceder a las preguntas a realizar y el administrador tendrá acceso a las respuestas dadas y al dashboard.</a:t>
            </a:r>
            <a:endParaRPr/>
          </a:p>
          <a:p>
            <a:pPr indent="0" lvl="0" marL="0" marR="0" rtl="0" algn="l">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Este sprint se limita a la creación y implementación de la página de inicio de sesión. No incluye la creación de cuentas de usuario ni la gestión de perfiles. La página estará diseñada para manejar el proceso de autenticación y verificar las credenciales de los usuarios.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4"/>
          <p:cNvPicPr preferRelativeResize="0"/>
          <p:nvPr/>
        </p:nvPicPr>
        <p:blipFill rotWithShape="1">
          <a:blip r:embed="rId3">
            <a:alphaModFix/>
          </a:blip>
          <a:srcRect b="0" l="0" r="0" t="0"/>
          <a:stretch/>
        </p:blipFill>
        <p:spPr>
          <a:xfrm>
            <a:off x="7372525" y="4592975"/>
            <a:ext cx="1695275" cy="474325"/>
          </a:xfrm>
          <a:prstGeom prst="rect">
            <a:avLst/>
          </a:prstGeom>
          <a:noFill/>
          <a:ln>
            <a:noFill/>
          </a:ln>
        </p:spPr>
      </p:pic>
      <p:sp>
        <p:nvSpPr>
          <p:cNvPr id="151" name="Google Shape;151;p4"/>
          <p:cNvSpPr txBox="1"/>
          <p:nvPr>
            <p:ph idx="1" type="subTitle"/>
          </p:nvPr>
        </p:nvSpPr>
        <p:spPr>
          <a:xfrm>
            <a:off x="119348" y="86525"/>
            <a:ext cx="3717900" cy="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1600"/>
              <a:buNone/>
            </a:pPr>
            <a:r>
              <a:rPr lang="es-ES"/>
              <a:t>TRABAJO REALIZADO</a:t>
            </a:r>
            <a:endParaRPr/>
          </a:p>
        </p:txBody>
      </p:sp>
      <p:sp>
        <p:nvSpPr>
          <p:cNvPr id="152" name="Google Shape;152;p4"/>
          <p:cNvSpPr txBox="1"/>
          <p:nvPr/>
        </p:nvSpPr>
        <p:spPr>
          <a:xfrm>
            <a:off x="467212" y="967796"/>
            <a:ext cx="8409900" cy="24936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En el período comprendido entre  20/07/2023 y 15/08/2023, se llevó a cabo la creación y desarrollo de la página de inicio de sesión como parte del proyecto: Encuesta Turística para la Municipalidad de Mina Clavero. </a:t>
            </a:r>
            <a:endParaRPr/>
          </a:p>
          <a:p>
            <a:pPr indent="0" lvl="0" marL="0" marR="0" rtl="0" algn="just">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El objetivo principal fue proporcionar a los usuarios una interfaz segura y efectiva para autenticarse en la aplicación web. </a:t>
            </a:r>
            <a:endParaRPr/>
          </a:p>
          <a:p>
            <a:pPr indent="0" lvl="0" marL="0" marR="0" rtl="0" algn="just">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A continuación, se detalla el trabajo realizado durante este período:</a:t>
            </a:r>
            <a:endParaRPr/>
          </a:p>
          <a:p>
            <a:pPr indent="0" lvl="0" marL="0" marR="0" rtl="0" algn="just">
              <a:lnSpc>
                <a:spcPct val="100000"/>
              </a:lnSpc>
              <a:spcBef>
                <a:spcPts val="0"/>
              </a:spcBef>
              <a:spcAft>
                <a:spcPts val="0"/>
              </a:spcAft>
              <a:buNone/>
            </a:pPr>
            <a:r>
              <a:t/>
            </a:r>
            <a:endParaRPr b="0" i="0" sz="1200" u="none" cap="none" strike="noStrike">
              <a:solidFill>
                <a:srgbClr val="000000"/>
              </a:solidFill>
              <a:latin typeface="Arial"/>
              <a:ea typeface="Arial"/>
              <a:cs typeface="Arial"/>
              <a:sym typeface="Arial"/>
            </a:endParaRPr>
          </a:p>
          <a:p>
            <a:pPr indent="-171450" lvl="0" marL="171450" marR="0" rtl="0" algn="just">
              <a:lnSpc>
                <a:spcPct val="100000"/>
              </a:lnSpc>
              <a:spcBef>
                <a:spcPts val="0"/>
              </a:spcBef>
              <a:spcAft>
                <a:spcPts val="0"/>
              </a:spcAft>
              <a:buClr>
                <a:srgbClr val="000000"/>
              </a:buClr>
              <a:buSzPts val="1200"/>
              <a:buFont typeface="Arial"/>
              <a:buChar char="•"/>
            </a:pPr>
            <a:r>
              <a:rPr b="0" i="0" lang="es-ES" sz="1200" u="none" cap="none" strike="noStrike">
                <a:solidFill>
                  <a:srgbClr val="000000"/>
                </a:solidFill>
                <a:latin typeface="Arial"/>
                <a:ea typeface="Arial"/>
                <a:cs typeface="Arial"/>
                <a:sym typeface="Arial"/>
              </a:rPr>
              <a:t>Definición de épicas e historias de usuarios.</a:t>
            </a:r>
            <a:endParaRPr/>
          </a:p>
          <a:p>
            <a:pPr indent="-171450" lvl="0" marL="171450" marR="0" rtl="0" algn="just">
              <a:lnSpc>
                <a:spcPct val="100000"/>
              </a:lnSpc>
              <a:spcBef>
                <a:spcPts val="0"/>
              </a:spcBef>
              <a:spcAft>
                <a:spcPts val="0"/>
              </a:spcAft>
              <a:buClr>
                <a:srgbClr val="000000"/>
              </a:buClr>
              <a:buSzPts val="1200"/>
              <a:buFont typeface="Arial"/>
              <a:buChar char="•"/>
            </a:pPr>
            <a:r>
              <a:rPr b="0" i="0" lang="es-ES" sz="1200" u="none" cap="none" strike="noStrike">
                <a:solidFill>
                  <a:srgbClr val="000000"/>
                </a:solidFill>
                <a:latin typeface="Arial"/>
                <a:ea typeface="Arial"/>
                <a:cs typeface="Arial"/>
                <a:sym typeface="Arial"/>
              </a:rPr>
              <a:t>Diseño prototipo de interfaz de usuario.</a:t>
            </a:r>
            <a:endParaRPr/>
          </a:p>
          <a:p>
            <a:pPr indent="-171450" lvl="0" marL="171450" marR="0" rtl="0" algn="just">
              <a:lnSpc>
                <a:spcPct val="100000"/>
              </a:lnSpc>
              <a:spcBef>
                <a:spcPts val="0"/>
              </a:spcBef>
              <a:spcAft>
                <a:spcPts val="0"/>
              </a:spcAft>
              <a:buClr>
                <a:srgbClr val="000000"/>
              </a:buClr>
              <a:buSzPts val="1200"/>
              <a:buFont typeface="Arial"/>
              <a:buChar char="•"/>
            </a:pPr>
            <a:r>
              <a:rPr b="0" i="0" lang="es-ES" sz="1200" u="none" cap="none" strike="noStrike">
                <a:solidFill>
                  <a:srgbClr val="000000"/>
                </a:solidFill>
                <a:latin typeface="Arial"/>
                <a:ea typeface="Arial"/>
                <a:cs typeface="Arial"/>
                <a:sym typeface="Arial"/>
              </a:rPr>
              <a:t>Desarrollo de BackEnd se utilizó el lenguaje de programación NodeJs y FrontEnd en Angula. Se creó el formulario de inicio de sesión con los campos correspondientes, como el campo de correo electrónico y contraseña. Se aplicaron estilos para mejorar la experiencia del usuario.</a:t>
            </a:r>
            <a:endParaRPr/>
          </a:p>
          <a:p>
            <a:pPr indent="-171450" lvl="0" marL="171450" marR="0" rtl="0" algn="just">
              <a:lnSpc>
                <a:spcPct val="100000"/>
              </a:lnSpc>
              <a:spcBef>
                <a:spcPts val="0"/>
              </a:spcBef>
              <a:spcAft>
                <a:spcPts val="0"/>
              </a:spcAft>
              <a:buClr>
                <a:srgbClr val="000000"/>
              </a:buClr>
              <a:buSzPts val="1200"/>
              <a:buFont typeface="Arial"/>
              <a:buChar char="•"/>
            </a:pPr>
            <a:r>
              <a:rPr b="0" i="0" lang="es-ES" sz="1200" u="none" cap="none" strike="noStrike">
                <a:solidFill>
                  <a:srgbClr val="000000"/>
                </a:solidFill>
                <a:latin typeface="Arial"/>
                <a:ea typeface="Arial"/>
                <a:cs typeface="Arial"/>
                <a:sym typeface="Arial"/>
              </a:rPr>
              <a:t>Se llevaron a cabo pruebas del proceso de inicio de sesión en diferentes escenarios. Se identificaron y corrigieron errores.</a:t>
            </a:r>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5"/>
          <p:cNvPicPr preferRelativeResize="0"/>
          <p:nvPr/>
        </p:nvPicPr>
        <p:blipFill rotWithShape="1">
          <a:blip r:embed="rId3">
            <a:alphaModFix/>
          </a:blip>
          <a:srcRect b="0" l="0" r="0" t="0"/>
          <a:stretch/>
        </p:blipFill>
        <p:spPr>
          <a:xfrm>
            <a:off x="7372525" y="4592975"/>
            <a:ext cx="1695275" cy="474325"/>
          </a:xfrm>
          <a:prstGeom prst="rect">
            <a:avLst/>
          </a:prstGeom>
          <a:noFill/>
          <a:ln>
            <a:noFill/>
          </a:ln>
        </p:spPr>
      </p:pic>
      <p:sp>
        <p:nvSpPr>
          <p:cNvPr id="158" name="Google Shape;158;p5"/>
          <p:cNvSpPr txBox="1"/>
          <p:nvPr>
            <p:ph idx="1" type="subTitle"/>
          </p:nvPr>
        </p:nvSpPr>
        <p:spPr>
          <a:xfrm>
            <a:off x="119348" y="86525"/>
            <a:ext cx="3717900" cy="3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1600"/>
              <a:buNone/>
            </a:pPr>
            <a:r>
              <a:rPr lang="es-ES"/>
              <a:t>OBSERVACIONES</a:t>
            </a:r>
            <a:endParaRPr/>
          </a:p>
        </p:txBody>
      </p:sp>
      <p:sp>
        <p:nvSpPr>
          <p:cNvPr id="159" name="Google Shape;159;p5"/>
          <p:cNvSpPr txBox="1"/>
          <p:nvPr/>
        </p:nvSpPr>
        <p:spPr>
          <a:xfrm>
            <a:off x="547305" y="1107958"/>
            <a:ext cx="80493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ES" sz="1200" u="none" cap="none" strike="noStrike">
                <a:solidFill>
                  <a:srgbClr val="000000"/>
                </a:solidFill>
                <a:latin typeface="Arial"/>
                <a:ea typeface="Arial"/>
                <a:cs typeface="Arial"/>
                <a:sym typeface="Arial"/>
              </a:rPr>
              <a:t>En este primer sprint se trató de cumplir con los objetivos dentro de las fechas estipuladas,</a:t>
            </a:r>
            <a:r>
              <a:rPr lang="es-ES" sz="1200"/>
              <a:t> pero no pudimos hacerlo</a:t>
            </a:r>
            <a:r>
              <a:rPr b="0" i="0" lang="es-ES" sz="1200" u="none" cap="none" strike="noStrike">
                <a:solidFill>
                  <a:srgbClr val="000000"/>
                </a:solidFill>
                <a:latin typeface="Arial"/>
                <a:ea typeface="Arial"/>
                <a:cs typeface="Arial"/>
                <a:sym typeface="Arial"/>
              </a:rPr>
              <a:t>. En el próximo haremos hincapié en mejorar los manejos del tiempo y la importancia de comunicarnos al surgir algún tipo de bloqueo durante el desarrollo del mismo. </a:t>
            </a:r>
            <a:endParaRPr b="0" i="0" sz="12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6"/>
          <p:cNvPicPr preferRelativeResize="0"/>
          <p:nvPr/>
        </p:nvPicPr>
        <p:blipFill rotWithShape="1">
          <a:blip r:embed="rId3">
            <a:alphaModFix amt="77000"/>
          </a:blip>
          <a:srcRect b="5795" l="413" r="829" t="1919"/>
          <a:stretch/>
        </p:blipFill>
        <p:spPr>
          <a:xfrm>
            <a:off x="-56625" y="0"/>
            <a:ext cx="9200625" cy="5190726"/>
          </a:xfrm>
          <a:prstGeom prst="rect">
            <a:avLst/>
          </a:prstGeom>
          <a:noFill/>
          <a:ln>
            <a:noFill/>
          </a:ln>
        </p:spPr>
      </p:pic>
      <p:sp>
        <p:nvSpPr>
          <p:cNvPr id="165" name="Google Shape;165;p6"/>
          <p:cNvSpPr txBox="1"/>
          <p:nvPr>
            <p:ph idx="4294967295" type="title"/>
          </p:nvPr>
        </p:nvSpPr>
        <p:spPr>
          <a:xfrm>
            <a:off x="1915150" y="3918325"/>
            <a:ext cx="3745200" cy="1029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s-ES" sz="3400">
                <a:solidFill>
                  <a:schemeClr val="lt1"/>
                </a:solidFill>
                <a:latin typeface="Cabin"/>
                <a:ea typeface="Cabin"/>
                <a:cs typeface="Cabin"/>
                <a:sym typeface="Cabin"/>
              </a:rPr>
              <a:t>¡Adelante!</a:t>
            </a:r>
            <a:endParaRPr sz="3400">
              <a:solidFill>
                <a:schemeClr val="lt1"/>
              </a:solidFill>
              <a:latin typeface="Cabin"/>
              <a:ea typeface="Cabin"/>
              <a:cs typeface="Cabin"/>
              <a:sym typeface="Cabin"/>
            </a:endParaRPr>
          </a:p>
        </p:txBody>
      </p:sp>
    </p:spTree>
  </p:cSld>
  <p:clrMapOvr>
    <a:masterClrMapping/>
  </p:clrMapOvr>
</p:sld>
</file>

<file path=ppt/theme/theme1.xml><?xml version="1.0" encoding="utf-8"?>
<a:theme xmlns:a="http://schemas.openxmlformats.org/drawingml/2006/main" xmlns:r="http://schemas.openxmlformats.org/officeDocument/2006/relationships" name="Business Sales Strategies for 2022 Infographics">
  <a:themeElements>
    <a:clrScheme name="Simple Light">
      <a:dk1>
        <a:srgbClr val="000000"/>
      </a:dk1>
      <a:lt1>
        <a:srgbClr val="FFFFFF"/>
      </a:lt1>
      <a:dk2>
        <a:srgbClr val="56446A"/>
      </a:dk2>
      <a:lt2>
        <a:srgbClr val="E7E6E6"/>
      </a:lt2>
      <a:accent1>
        <a:srgbClr val="3911AC"/>
      </a:accent1>
      <a:accent2>
        <a:srgbClr val="5328CE"/>
      </a:accent2>
      <a:accent3>
        <a:srgbClr val="A5A5A5"/>
      </a:accent3>
      <a:accent4>
        <a:srgbClr val="E0D8EC"/>
      </a:accent4>
      <a:accent5>
        <a:srgbClr val="6F5BD5"/>
      </a:accent5>
      <a:accent6>
        <a:srgbClr val="1D0E3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pao</dc:creator>
</cp:coreProperties>
</file>